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69" r:id="rId3"/>
    <p:sldId id="491" r:id="rId4"/>
    <p:sldId id="470" r:id="rId5"/>
    <p:sldId id="487" r:id="rId6"/>
    <p:sldId id="492" r:id="rId7"/>
    <p:sldId id="488" r:id="rId8"/>
    <p:sldId id="493" r:id="rId9"/>
    <p:sldId id="494" r:id="rId10"/>
    <p:sldId id="507" r:id="rId11"/>
    <p:sldId id="489" r:id="rId12"/>
    <p:sldId id="516" r:id="rId13"/>
    <p:sldId id="495" r:id="rId14"/>
    <p:sldId id="500" r:id="rId15"/>
    <p:sldId id="499" r:id="rId16"/>
    <p:sldId id="501" r:id="rId17"/>
    <p:sldId id="496" r:id="rId18"/>
    <p:sldId id="502" r:id="rId19"/>
    <p:sldId id="497" r:id="rId20"/>
    <p:sldId id="504" r:id="rId21"/>
    <p:sldId id="508" r:id="rId22"/>
    <p:sldId id="511" r:id="rId23"/>
    <p:sldId id="513" r:id="rId24"/>
    <p:sldId id="509" r:id="rId25"/>
    <p:sldId id="515" r:id="rId26"/>
    <p:sldId id="503" r:id="rId27"/>
    <p:sldId id="514" r:id="rId28"/>
    <p:sldId id="505" r:id="rId29"/>
    <p:sldId id="490" r:id="rId30"/>
    <p:sldId id="471" r:id="rId31"/>
    <p:sldId id="506" r:id="rId32"/>
    <p:sldId id="40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煜" initials="朱煜" lastIdx="1" clrIdx="0"/>
  <p:cmAuthor id="2" name="lam olive" initials="lo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304371"/>
    <a:srgbClr val="526FB6"/>
    <a:srgbClr val="415A99"/>
    <a:srgbClr val="8398CB"/>
    <a:srgbClr val="EE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 olive" userId="0026f929fc24f3d1" providerId="LiveId" clId="{48658E21-3703-4D13-9B16-E5638F220305}"/>
    <pc:docChg chg="undo custSel addSld delSld modSld sldOrd">
      <pc:chgData name="lam olive" userId="0026f929fc24f3d1" providerId="LiveId" clId="{48658E21-3703-4D13-9B16-E5638F220305}" dt="2022-05-04T15:49:07.645" v="2297"/>
      <pc:docMkLst>
        <pc:docMk/>
      </pc:docMkLst>
      <pc:sldChg chg="modSp mod">
        <pc:chgData name="lam olive" userId="0026f929fc24f3d1" providerId="LiveId" clId="{48658E21-3703-4D13-9B16-E5638F220305}" dt="2022-05-03T09:09:58.539" v="49"/>
        <pc:sldMkLst>
          <pc:docMk/>
          <pc:sldMk cId="0" sldId="256"/>
        </pc:sldMkLst>
        <pc:spChg chg="mod">
          <ac:chgData name="lam olive" userId="0026f929fc24f3d1" providerId="LiveId" clId="{48658E21-3703-4D13-9B16-E5638F220305}" dt="2022-05-03T09:09:58.539" v="4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lam olive" userId="0026f929fc24f3d1" providerId="LiveId" clId="{48658E21-3703-4D13-9B16-E5638F220305}" dt="2022-05-03T09:09:42.842" v="3" actId="403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 mod">
        <pc:chgData name="lam olive" userId="0026f929fc24f3d1" providerId="LiveId" clId="{48658E21-3703-4D13-9B16-E5638F220305}" dt="2022-05-03T11:59:39.728" v="213" actId="1076"/>
        <pc:sldMkLst>
          <pc:docMk/>
          <pc:sldMk cId="0" sldId="420"/>
        </pc:sldMkLst>
        <pc:spChg chg="add del mod">
          <ac:chgData name="lam olive" userId="0026f929fc24f3d1" providerId="LiveId" clId="{48658E21-3703-4D13-9B16-E5638F220305}" dt="2022-05-03T11:09:49.339" v="183" actId="478"/>
          <ac:spMkLst>
            <pc:docMk/>
            <pc:sldMk cId="0" sldId="420"/>
            <ac:spMk id="2" creationId="{56F6CB96-0085-DC16-235D-1BE634250EBE}"/>
          </ac:spMkLst>
        </pc:spChg>
        <pc:spChg chg="add mod">
          <ac:chgData name="lam olive" userId="0026f929fc24f3d1" providerId="LiveId" clId="{48658E21-3703-4D13-9B16-E5638F220305}" dt="2022-05-03T11:59:39.728" v="213" actId="1076"/>
          <ac:spMkLst>
            <pc:docMk/>
            <pc:sldMk cId="0" sldId="420"/>
            <ac:spMk id="3" creationId="{C9740F4E-5F10-D92F-EDA3-BC525996DE08}"/>
          </ac:spMkLst>
        </pc:spChg>
        <pc:spChg chg="del">
          <ac:chgData name="lam olive" userId="0026f929fc24f3d1" providerId="LiveId" clId="{48658E21-3703-4D13-9B16-E5638F220305}" dt="2022-05-03T09:10:15.437" v="52" actId="478"/>
          <ac:spMkLst>
            <pc:docMk/>
            <pc:sldMk cId="0" sldId="420"/>
            <ac:spMk id="6" creationId="{00000000-0000-0000-0000-000000000000}"/>
          </ac:spMkLst>
        </pc:spChg>
        <pc:spChg chg="mod">
          <ac:chgData name="lam olive" userId="0026f929fc24f3d1" providerId="LiveId" clId="{48658E21-3703-4D13-9B16-E5638F220305}" dt="2022-05-03T11:09:45.091" v="182"/>
          <ac:spMkLst>
            <pc:docMk/>
            <pc:sldMk cId="0" sldId="420"/>
            <ac:spMk id="8" creationId="{00000000-0000-0000-0000-000000000000}"/>
          </ac:spMkLst>
        </pc:spChg>
        <pc:picChg chg="del mod">
          <ac:chgData name="lam olive" userId="0026f929fc24f3d1" providerId="LiveId" clId="{48658E21-3703-4D13-9B16-E5638F220305}" dt="2022-05-03T09:10:12.512" v="51" actId="478"/>
          <ac:picMkLst>
            <pc:docMk/>
            <pc:sldMk cId="0" sldId="420"/>
            <ac:picMk id="4" creationId="{69C0D54F-267B-42D8-95F9-8CF6DAB0A12D}"/>
          </ac:picMkLst>
        </pc:pic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423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465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466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467"/>
        </pc:sldMkLst>
      </pc:sldChg>
      <pc:sldChg chg="modSp mod">
        <pc:chgData name="lam olive" userId="0026f929fc24f3d1" providerId="LiveId" clId="{48658E21-3703-4D13-9B16-E5638F220305}" dt="2022-05-04T14:43:30.142" v="1295"/>
        <pc:sldMkLst>
          <pc:docMk/>
          <pc:sldMk cId="0" sldId="469"/>
        </pc:sldMkLst>
        <pc:spChg chg="mod">
          <ac:chgData name="lam olive" userId="0026f929fc24f3d1" providerId="LiveId" clId="{48658E21-3703-4D13-9B16-E5638F220305}" dt="2022-05-04T08:05:53.252" v="774"/>
          <ac:spMkLst>
            <pc:docMk/>
            <pc:sldMk cId="0" sldId="469"/>
            <ac:spMk id="11" creationId="{00000000-0000-0000-0000-000000000000}"/>
          </ac:spMkLst>
        </pc:spChg>
        <pc:spChg chg="mod">
          <ac:chgData name="lam olive" userId="0026f929fc24f3d1" providerId="LiveId" clId="{48658E21-3703-4D13-9B16-E5638F220305}" dt="2022-05-04T14:43:14.010" v="1256" actId="1076"/>
          <ac:spMkLst>
            <pc:docMk/>
            <pc:sldMk cId="0" sldId="469"/>
            <ac:spMk id="14" creationId="{00000000-0000-0000-0000-000000000000}"/>
          </ac:spMkLst>
        </pc:spChg>
        <pc:spChg chg="mod">
          <ac:chgData name="lam olive" userId="0026f929fc24f3d1" providerId="LiveId" clId="{48658E21-3703-4D13-9B16-E5638F220305}" dt="2022-05-04T08:05:59.844" v="788"/>
          <ac:spMkLst>
            <pc:docMk/>
            <pc:sldMk cId="0" sldId="469"/>
            <ac:spMk id="17" creationId="{00000000-0000-0000-0000-000000000000}"/>
          </ac:spMkLst>
        </pc:spChg>
        <pc:spChg chg="mod">
          <ac:chgData name="lam olive" userId="0026f929fc24f3d1" providerId="LiveId" clId="{48658E21-3703-4D13-9B16-E5638F220305}" dt="2022-05-04T14:43:21.903" v="1267"/>
          <ac:spMkLst>
            <pc:docMk/>
            <pc:sldMk cId="0" sldId="469"/>
            <ac:spMk id="20" creationId="{00000000-0000-0000-0000-000000000000}"/>
          </ac:spMkLst>
        </pc:spChg>
        <pc:spChg chg="mod">
          <ac:chgData name="lam olive" userId="0026f929fc24f3d1" providerId="LiveId" clId="{48658E21-3703-4D13-9B16-E5638F220305}" dt="2022-05-04T14:43:30.142" v="1295"/>
          <ac:spMkLst>
            <pc:docMk/>
            <pc:sldMk cId="0" sldId="469"/>
            <ac:spMk id="33" creationId="{00000000-0000-0000-0000-000000000000}"/>
          </ac:spMkLst>
        </pc:sp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1999740387" sldId="470"/>
        </pc:sldMkLst>
        <pc:spChg chg="add del mod">
          <ac:chgData name="lam olive" userId="0026f929fc24f3d1" providerId="LiveId" clId="{48658E21-3703-4D13-9B16-E5638F220305}" dt="2022-05-03T12:13:21.434" v="287"/>
          <ac:spMkLst>
            <pc:docMk/>
            <pc:sldMk cId="1999740387" sldId="470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3T12:02:59.729" v="243"/>
          <ac:spMkLst>
            <pc:docMk/>
            <pc:sldMk cId="1999740387" sldId="470"/>
            <ac:spMk id="8" creationId="{00000000-0000-0000-0000-000000000000}"/>
          </ac:spMkLst>
        </pc:spChg>
        <pc:picChg chg="add mod">
          <ac:chgData name="lam olive" userId="0026f929fc24f3d1" providerId="LiveId" clId="{48658E21-3703-4D13-9B16-E5638F220305}" dt="2022-05-03T12:11:56.639" v="254" actId="1076"/>
          <ac:picMkLst>
            <pc:docMk/>
            <pc:sldMk cId="1999740387" sldId="470"/>
            <ac:picMk id="1026" creationId="{23F126BF-4103-AC7B-CE49-08364C372350}"/>
          </ac:picMkLst>
        </pc:pic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3730607097" sldId="471"/>
        </pc:sldMkLst>
        <pc:spChg chg="mod">
          <ac:chgData name="lam olive" userId="0026f929fc24f3d1" providerId="LiveId" clId="{48658E21-3703-4D13-9B16-E5638F220305}" dt="2022-05-03T12:14:38.671" v="297" actId="1076"/>
          <ac:spMkLst>
            <pc:docMk/>
            <pc:sldMk cId="3730607097" sldId="471"/>
            <ac:spMk id="3" creationId="{C9740F4E-5F10-D92F-EDA3-BC525996DE08}"/>
          </ac:spMkLst>
        </pc:spChg>
        <pc:picChg chg="del">
          <ac:chgData name="lam olive" userId="0026f929fc24f3d1" providerId="LiveId" clId="{48658E21-3703-4D13-9B16-E5638F220305}" dt="2022-05-03T12:13:54.117" v="291" actId="478"/>
          <ac:picMkLst>
            <pc:docMk/>
            <pc:sldMk cId="3730607097" sldId="471"/>
            <ac:picMk id="1026" creationId="{23F126BF-4103-AC7B-CE49-08364C372350}"/>
          </ac:picMkLst>
        </pc:picChg>
        <pc:picChg chg="add mod">
          <ac:chgData name="lam olive" userId="0026f929fc24f3d1" providerId="LiveId" clId="{48658E21-3703-4D13-9B16-E5638F220305}" dt="2022-05-03T12:14:00.575" v="293" actId="1076"/>
          <ac:picMkLst>
            <pc:docMk/>
            <pc:sldMk cId="3730607097" sldId="471"/>
            <ac:picMk id="2050" creationId="{93CF686F-4E2C-1142-FCF3-67B37329F4B5}"/>
          </ac:picMkLst>
        </pc:picChg>
      </pc:sldChg>
      <pc:sldChg chg="delSp modSp del mod">
        <pc:chgData name="lam olive" userId="0026f929fc24f3d1" providerId="LiveId" clId="{48658E21-3703-4D13-9B16-E5638F220305}" dt="2022-05-04T15:49:07.645" v="2297"/>
        <pc:sldMkLst>
          <pc:docMk/>
          <pc:sldMk cId="4027393008" sldId="472"/>
        </pc:sldMkLst>
        <pc:spChg chg="mod">
          <ac:chgData name="lam olive" userId="0026f929fc24f3d1" providerId="LiveId" clId="{48658E21-3703-4D13-9B16-E5638F220305}" dt="2022-05-04T15:49:07.645" v="2297"/>
          <ac:spMkLst>
            <pc:docMk/>
            <pc:sldMk cId="4027393008" sldId="472"/>
            <ac:spMk id="3" creationId="{C9740F4E-5F10-D92F-EDA3-BC525996DE08}"/>
          </ac:spMkLst>
        </pc:spChg>
        <pc:picChg chg="del">
          <ac:chgData name="lam olive" userId="0026f929fc24f3d1" providerId="LiveId" clId="{48658E21-3703-4D13-9B16-E5638F220305}" dt="2022-05-04T08:02:12.437" v="683" actId="478"/>
          <ac:picMkLst>
            <pc:docMk/>
            <pc:sldMk cId="4027393008" sldId="472"/>
            <ac:picMk id="2050" creationId="{93CF686F-4E2C-1142-FCF3-67B37329F4B5}"/>
          </ac:picMkLst>
        </pc:picChg>
      </pc:sldChg>
      <pc:sldChg chg="addSp delSp modSp del mod">
        <pc:chgData name="lam olive" userId="0026f929fc24f3d1" providerId="LiveId" clId="{48658E21-3703-4D13-9B16-E5638F220305}" dt="2022-05-04T12:46:43.768" v="1050"/>
        <pc:sldMkLst>
          <pc:docMk/>
          <pc:sldMk cId="4196437054" sldId="473"/>
        </pc:sldMkLst>
        <pc:spChg chg="mod">
          <ac:chgData name="lam olive" userId="0026f929fc24f3d1" providerId="LiveId" clId="{48658E21-3703-4D13-9B16-E5638F220305}" dt="2022-05-04T12:46:43.768" v="1050"/>
          <ac:spMkLst>
            <pc:docMk/>
            <pc:sldMk cId="4196437054" sldId="473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4T12:46:39.474" v="1040"/>
          <ac:spMkLst>
            <pc:docMk/>
            <pc:sldMk cId="4196437054" sldId="473"/>
            <ac:spMk id="8" creationId="{00000000-0000-0000-0000-000000000000}"/>
          </ac:spMkLst>
        </pc:spChg>
        <pc:spChg chg="add del">
          <ac:chgData name="lam olive" userId="0026f929fc24f3d1" providerId="LiveId" clId="{48658E21-3703-4D13-9B16-E5638F220305}" dt="2022-05-04T07:58:10.704" v="660" actId="22"/>
          <ac:spMkLst>
            <pc:docMk/>
            <pc:sldMk cId="4196437054" sldId="473"/>
            <ac:spMk id="10" creationId="{1020AF6D-ECBC-F8B0-B6A0-AD27B60E4A94}"/>
          </ac:spMkLst>
        </pc:spChg>
        <pc:picChg chg="del">
          <ac:chgData name="lam olive" userId="0026f929fc24f3d1" providerId="LiveId" clId="{48658E21-3703-4D13-9B16-E5638F220305}" dt="2022-05-04T07:37:09.407" v="584" actId="478"/>
          <ac:picMkLst>
            <pc:docMk/>
            <pc:sldMk cId="4196437054" sldId="473"/>
            <ac:picMk id="2050" creationId="{93CF686F-4E2C-1142-FCF3-67B37329F4B5}"/>
          </ac:picMkLst>
        </pc:picChg>
      </pc:sldChg>
      <pc:sldChg chg="addSp delSp modSp add mod">
        <pc:chgData name="lam olive" userId="0026f929fc24f3d1" providerId="LiveId" clId="{48658E21-3703-4D13-9B16-E5638F220305}" dt="2022-05-03T13:55:14.914" v="501" actId="14100"/>
        <pc:sldMkLst>
          <pc:docMk/>
          <pc:sldMk cId="3231380043" sldId="474"/>
        </pc:sldMkLst>
        <pc:spChg chg="mod">
          <ac:chgData name="lam olive" userId="0026f929fc24f3d1" providerId="LiveId" clId="{48658E21-3703-4D13-9B16-E5638F220305}" dt="2022-05-03T13:52:24.579" v="458" actId="1076"/>
          <ac:spMkLst>
            <pc:docMk/>
            <pc:sldMk cId="3231380043" sldId="474"/>
            <ac:spMk id="3" creationId="{C9740F4E-5F10-D92F-EDA3-BC525996DE08}"/>
          </ac:spMkLst>
        </pc:spChg>
        <pc:spChg chg="add mod">
          <ac:chgData name="lam olive" userId="0026f929fc24f3d1" providerId="LiveId" clId="{48658E21-3703-4D13-9B16-E5638F220305}" dt="2022-05-03T13:55:14.914" v="501" actId="14100"/>
          <ac:spMkLst>
            <pc:docMk/>
            <pc:sldMk cId="3231380043" sldId="474"/>
            <ac:spMk id="7" creationId="{116E9909-33C5-E4F1-597E-8CAD900D4692}"/>
          </ac:spMkLst>
        </pc:spChg>
        <pc:spChg chg="mod">
          <ac:chgData name="lam olive" userId="0026f929fc24f3d1" providerId="LiveId" clId="{48658E21-3703-4D13-9B16-E5638F220305}" dt="2022-05-03T13:49:41.939" v="312"/>
          <ac:spMkLst>
            <pc:docMk/>
            <pc:sldMk cId="3231380043" sldId="474"/>
            <ac:spMk id="8" creationId="{00000000-0000-0000-0000-000000000000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2" creationId="{CD393D02-1E1E-B688-103F-0D17BEA7F0E7}"/>
          </ac:spMkLst>
        </pc:spChg>
        <pc:spChg chg="add del mod">
          <ac:chgData name="lam olive" userId="0026f929fc24f3d1" providerId="LiveId" clId="{48658E21-3703-4D13-9B16-E5638F220305}" dt="2022-05-04T12:43:45.866" v="1014" actId="478"/>
          <ac:spMkLst>
            <pc:docMk/>
            <pc:sldMk cId="3231380043" sldId="474"/>
            <ac:spMk id="13" creationId="{A675B8D5-A83A-6BB5-B94D-16A6B93892EC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4" creationId="{522BF94D-EE03-9FAE-4D9C-86E6625B9353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5" creationId="{65CDFE43-9ECD-7FA0-CF10-3AE72DD4ECC4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6" creationId="{3950B093-B69F-7809-1D7A-5E8264CB9761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7" creationId="{79F4F76A-01B3-7C0B-9EB5-56570B4383E6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8" creationId="{42E1D31A-63DE-8F11-C83D-C6934F59829D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19" creationId="{6759B09C-2CA8-0602-8188-0C49BBFCE326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20" creationId="{D25523D6-91C9-9A76-C1BB-EA955508E44E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21" creationId="{A07CF78C-50B8-9593-6D0D-EEBF268357B4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22" creationId="{409FDE7A-5024-BDD3-B90E-3DA300AC843F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23" creationId="{EBAC5361-42B0-6C2F-E4C7-06C31F66939D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28" creationId="{D9B1387A-CAC4-7E14-8350-C74DF15BF89C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29" creationId="{4CA91E44-D974-F27F-8D26-254C3B72105B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30" creationId="{CC006355-3A00-0BCB-080B-994CB549BD78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31" creationId="{621CF87D-5EFC-56A2-A16C-E30EEEDAD022}"/>
          </ac:spMkLst>
        </pc:spChg>
        <pc:spChg chg="add mod">
          <ac:chgData name="lam olive" userId="0026f929fc24f3d1" providerId="LiveId" clId="{48658E21-3703-4D13-9B16-E5638F220305}" dt="2022-05-04T12:43:44.769" v="1013" actId="14100"/>
          <ac:spMkLst>
            <pc:docMk/>
            <pc:sldMk cId="3231380043" sldId="474"/>
            <ac:spMk id="33" creationId="{DA919510-6621-DFC1-8A7C-2E071BA4A5F5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35" creationId="{CD393D02-1E1E-B688-103F-0D17BEA7F0E7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36" creationId="{A675B8D5-A83A-6BB5-B94D-16A6B93892EC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37" creationId="{522BF94D-EE03-9FAE-4D9C-86E6625B9353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38" creationId="{65CDFE43-9ECD-7FA0-CF10-3AE72DD4ECC4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39" creationId="{3950B093-B69F-7809-1D7A-5E8264CB9761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0" creationId="{79F4F76A-01B3-7C0B-9EB5-56570B4383E6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1" creationId="{42E1D31A-63DE-8F11-C83D-C6934F59829D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2" creationId="{6759B09C-2CA8-0602-8188-0C49BBFCE326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3" creationId="{D25523D6-91C9-9A76-C1BB-EA955508E44E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4" creationId="{A07CF78C-50B8-9593-6D0D-EEBF268357B4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5" creationId="{409FDE7A-5024-BDD3-B90E-3DA300AC843F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46" creationId="{EBAC5361-42B0-6C2F-E4C7-06C31F66939D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50" creationId="{D9B1387A-CAC4-7E14-8350-C74DF15BF89C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51" creationId="{4CA91E44-D974-F27F-8D26-254C3B72105B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52" creationId="{CC006355-3A00-0BCB-080B-994CB549BD78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53" creationId="{621CF87D-5EFC-56A2-A16C-E30EEEDAD022}"/>
          </ac:spMkLst>
        </pc:spChg>
        <pc:spChg chg="add mod">
          <ac:chgData name="lam olive" userId="0026f929fc24f3d1" providerId="LiveId" clId="{48658E21-3703-4D13-9B16-E5638F220305}" dt="2022-05-04T12:45:18.722" v="1024" actId="1076"/>
          <ac:spMkLst>
            <pc:docMk/>
            <pc:sldMk cId="3231380043" sldId="474"/>
            <ac:spMk id="55" creationId="{DA919510-6621-DFC1-8A7C-2E071BA4A5F5}"/>
          </ac:spMkLst>
        </pc:spChg>
        <pc:grpChg chg="add del mod">
          <ac:chgData name="lam olive" userId="0026f929fc24f3d1" providerId="LiveId" clId="{48658E21-3703-4D13-9B16-E5638F220305}" dt="2022-05-04T12:43:47.255" v="1015" actId="478"/>
          <ac:grpSpMkLst>
            <pc:docMk/>
            <pc:sldMk cId="3231380043" sldId="474"/>
            <ac:grpSpMk id="11" creationId="{B745725A-8936-71DF-9262-077EC77E0039}"/>
          </ac:grpSpMkLst>
        </pc:grpChg>
        <pc:grpChg chg="add mod">
          <ac:chgData name="lam olive" userId="0026f929fc24f3d1" providerId="LiveId" clId="{48658E21-3703-4D13-9B16-E5638F220305}" dt="2022-05-04T12:45:18.722" v="1024" actId="1076"/>
          <ac:grpSpMkLst>
            <pc:docMk/>
            <pc:sldMk cId="3231380043" sldId="474"/>
            <ac:grpSpMk id="34" creationId="{B745725A-8936-71DF-9262-077EC77E0039}"/>
          </ac:grpSpMkLst>
        </pc:grpChg>
        <pc:picChg chg="add mod">
          <ac:chgData name="lam olive" userId="0026f929fc24f3d1" providerId="LiveId" clId="{48658E21-3703-4D13-9B16-E5638F220305}" dt="2022-05-04T12:43:18.017" v="1008" actId="1076"/>
          <ac:picMkLst>
            <pc:docMk/>
            <pc:sldMk cId="3231380043" sldId="474"/>
            <ac:picMk id="10" creationId="{6A031688-7E10-8B49-82B9-90CA6BCC5D17}"/>
          </ac:picMkLst>
        </pc:picChg>
        <pc:picChg chg="add mod">
          <ac:chgData name="lam olive" userId="0026f929fc24f3d1" providerId="LiveId" clId="{48658E21-3703-4D13-9B16-E5638F220305}" dt="2022-05-04T12:45:26.666" v="1028" actId="1076"/>
          <ac:picMkLst>
            <pc:docMk/>
            <pc:sldMk cId="3231380043" sldId="474"/>
            <ac:picMk id="56" creationId="{08787904-97A5-0C1D-B8A5-CF373D30AEC5}"/>
          </ac:picMkLst>
        </pc:picChg>
        <pc:picChg chg="del">
          <ac:chgData name="lam olive" userId="0026f929fc24f3d1" providerId="LiveId" clId="{48658E21-3703-4D13-9B16-E5638F220305}" dt="2022-05-03T13:44:34.056" v="301" actId="478"/>
          <ac:picMkLst>
            <pc:docMk/>
            <pc:sldMk cId="3231380043" sldId="474"/>
            <ac:picMk id="2050" creationId="{93CF686F-4E2C-1142-FCF3-67B37329F4B5}"/>
          </ac:picMkLst>
        </pc:picChg>
        <pc:cxnChg chg="add mod">
          <ac:chgData name="lam olive" userId="0026f929fc24f3d1" providerId="LiveId" clId="{48658E21-3703-4D13-9B16-E5638F220305}" dt="2022-05-04T12:43:44.769" v="1013" actId="14100"/>
          <ac:cxnSpMkLst>
            <pc:docMk/>
            <pc:sldMk cId="3231380043" sldId="474"/>
            <ac:cxnSpMk id="24" creationId="{916E88FE-17D1-3AA8-2685-507A437E0739}"/>
          </ac:cxnSpMkLst>
        </pc:cxnChg>
        <pc:cxnChg chg="add mod">
          <ac:chgData name="lam olive" userId="0026f929fc24f3d1" providerId="LiveId" clId="{48658E21-3703-4D13-9B16-E5638F220305}" dt="2022-05-04T12:43:44.769" v="1013" actId="14100"/>
          <ac:cxnSpMkLst>
            <pc:docMk/>
            <pc:sldMk cId="3231380043" sldId="474"/>
            <ac:cxnSpMk id="25" creationId="{20D22105-3754-6A1B-2814-93C2A464B12C}"/>
          </ac:cxnSpMkLst>
        </pc:cxnChg>
        <pc:cxnChg chg="add mod">
          <ac:chgData name="lam olive" userId="0026f929fc24f3d1" providerId="LiveId" clId="{48658E21-3703-4D13-9B16-E5638F220305}" dt="2022-05-04T12:43:44.769" v="1013" actId="14100"/>
          <ac:cxnSpMkLst>
            <pc:docMk/>
            <pc:sldMk cId="3231380043" sldId="474"/>
            <ac:cxnSpMk id="26" creationId="{6150BE3C-B653-F457-0D99-9E0196436107}"/>
          </ac:cxnSpMkLst>
        </pc:cxnChg>
        <pc:cxnChg chg="add mod">
          <ac:chgData name="lam olive" userId="0026f929fc24f3d1" providerId="LiveId" clId="{48658E21-3703-4D13-9B16-E5638F220305}" dt="2022-05-04T12:43:44.769" v="1013" actId="14100"/>
          <ac:cxnSpMkLst>
            <pc:docMk/>
            <pc:sldMk cId="3231380043" sldId="474"/>
            <ac:cxnSpMk id="32" creationId="{644340FD-2FAC-D784-5114-EE8BD6EE4C1D}"/>
          </ac:cxnSpMkLst>
        </pc:cxnChg>
        <pc:cxnChg chg="add mod">
          <ac:chgData name="lam olive" userId="0026f929fc24f3d1" providerId="LiveId" clId="{48658E21-3703-4D13-9B16-E5638F220305}" dt="2022-05-04T12:45:18.722" v="1024" actId="1076"/>
          <ac:cxnSpMkLst>
            <pc:docMk/>
            <pc:sldMk cId="3231380043" sldId="474"/>
            <ac:cxnSpMk id="47" creationId="{916E88FE-17D1-3AA8-2685-507A437E0739}"/>
          </ac:cxnSpMkLst>
        </pc:cxnChg>
        <pc:cxnChg chg="add mod">
          <ac:chgData name="lam olive" userId="0026f929fc24f3d1" providerId="LiveId" clId="{48658E21-3703-4D13-9B16-E5638F220305}" dt="2022-05-04T12:45:18.722" v="1024" actId="1076"/>
          <ac:cxnSpMkLst>
            <pc:docMk/>
            <pc:sldMk cId="3231380043" sldId="474"/>
            <ac:cxnSpMk id="48" creationId="{20D22105-3754-6A1B-2814-93C2A464B12C}"/>
          </ac:cxnSpMkLst>
        </pc:cxnChg>
        <pc:cxnChg chg="add mod">
          <ac:chgData name="lam olive" userId="0026f929fc24f3d1" providerId="LiveId" clId="{48658E21-3703-4D13-9B16-E5638F220305}" dt="2022-05-04T12:45:18.722" v="1024" actId="1076"/>
          <ac:cxnSpMkLst>
            <pc:docMk/>
            <pc:sldMk cId="3231380043" sldId="474"/>
            <ac:cxnSpMk id="49" creationId="{6150BE3C-B653-F457-0D99-9E0196436107}"/>
          </ac:cxnSpMkLst>
        </pc:cxnChg>
        <pc:cxnChg chg="add mod">
          <ac:chgData name="lam olive" userId="0026f929fc24f3d1" providerId="LiveId" clId="{48658E21-3703-4D13-9B16-E5638F220305}" dt="2022-05-04T12:45:18.722" v="1024" actId="1076"/>
          <ac:cxnSpMkLst>
            <pc:docMk/>
            <pc:sldMk cId="3231380043" sldId="474"/>
            <ac:cxnSpMk id="54" creationId="{644340FD-2FAC-D784-5114-EE8BD6EE4C1D}"/>
          </ac:cxnSpMkLst>
        </pc:cxn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2153067743" sldId="475"/>
        </pc:sldMkLst>
        <pc:spChg chg="mod">
          <ac:chgData name="lam olive" userId="0026f929fc24f3d1" providerId="LiveId" clId="{48658E21-3703-4D13-9B16-E5638F220305}" dt="2022-05-04T08:02:23.223" v="684" actId="207"/>
          <ac:spMkLst>
            <pc:docMk/>
            <pc:sldMk cId="2153067743" sldId="475"/>
            <ac:spMk id="3" creationId="{C9740F4E-5F10-D92F-EDA3-BC525996DE08}"/>
          </ac:spMkLst>
        </pc:spChg>
        <pc:spChg chg="add mod">
          <ac:chgData name="lam olive" userId="0026f929fc24f3d1" providerId="LiveId" clId="{48658E21-3703-4D13-9B16-E5638F220305}" dt="2022-05-04T08:09:47.872" v="851" actId="20577"/>
          <ac:spMkLst>
            <pc:docMk/>
            <pc:sldMk cId="2153067743" sldId="475"/>
            <ac:spMk id="6" creationId="{E959144E-F5D0-6229-A92F-9D66397E908F}"/>
          </ac:spMkLst>
        </pc:spChg>
        <pc:spChg chg="mod">
          <ac:chgData name="lam olive" userId="0026f929fc24f3d1" providerId="LiveId" clId="{48658E21-3703-4D13-9B16-E5638F220305}" dt="2022-05-04T12:46:50.315" v="1051"/>
          <ac:spMkLst>
            <pc:docMk/>
            <pc:sldMk cId="2153067743" sldId="475"/>
            <ac:spMk id="8" creationId="{00000000-0000-0000-0000-000000000000}"/>
          </ac:spMkLst>
        </pc:spChg>
      </pc:sldChg>
      <pc:sldChg chg="modSp add mod">
        <pc:chgData name="lam olive" userId="0026f929fc24f3d1" providerId="LiveId" clId="{48658E21-3703-4D13-9B16-E5638F220305}" dt="2022-05-04T12:46:53.690" v="1052"/>
        <pc:sldMkLst>
          <pc:docMk/>
          <pc:sldMk cId="3910084106" sldId="476"/>
        </pc:sldMkLst>
        <pc:spChg chg="mod">
          <ac:chgData name="lam olive" userId="0026f929fc24f3d1" providerId="LiveId" clId="{48658E21-3703-4D13-9B16-E5638F220305}" dt="2022-05-04T08:02:27.229" v="685" actId="207"/>
          <ac:spMkLst>
            <pc:docMk/>
            <pc:sldMk cId="3910084106" sldId="476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4T08:10:04.329" v="873" actId="20577"/>
          <ac:spMkLst>
            <pc:docMk/>
            <pc:sldMk cId="3910084106" sldId="476"/>
            <ac:spMk id="6" creationId="{E959144E-F5D0-6229-A92F-9D66397E908F}"/>
          </ac:spMkLst>
        </pc:spChg>
        <pc:spChg chg="mod">
          <ac:chgData name="lam olive" userId="0026f929fc24f3d1" providerId="LiveId" clId="{48658E21-3703-4D13-9B16-E5638F220305}" dt="2022-05-04T12:46:53.690" v="1052"/>
          <ac:spMkLst>
            <pc:docMk/>
            <pc:sldMk cId="3910084106" sldId="476"/>
            <ac:spMk id="8" creationId="{00000000-0000-0000-0000-000000000000}"/>
          </ac:spMkLst>
        </pc:sp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4068848067" sldId="477"/>
        </pc:sldMkLst>
        <pc:spChg chg="mod">
          <ac:chgData name="lam olive" userId="0026f929fc24f3d1" providerId="LiveId" clId="{48658E21-3703-4D13-9B16-E5638F220305}" dt="2022-05-04T12:47:01.763" v="1054"/>
          <ac:spMkLst>
            <pc:docMk/>
            <pc:sldMk cId="4068848067" sldId="477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4T12:46:57.858" v="1053"/>
          <ac:spMkLst>
            <pc:docMk/>
            <pc:sldMk cId="4068848067" sldId="477"/>
            <ac:spMk id="8" creationId="{00000000-0000-0000-0000-000000000000}"/>
          </ac:spMkLst>
        </pc:spChg>
      </pc:sldChg>
      <pc:sldChg chg="addSp delSp modSp add mod">
        <pc:chgData name="lam olive" userId="0026f929fc24f3d1" providerId="LiveId" clId="{48658E21-3703-4D13-9B16-E5638F220305}" dt="2022-05-04T12:47:06.554" v="1055"/>
        <pc:sldMkLst>
          <pc:docMk/>
          <pc:sldMk cId="2215839705" sldId="478"/>
        </pc:sldMkLst>
        <pc:spChg chg="mod">
          <ac:chgData name="lam olive" userId="0026f929fc24f3d1" providerId="LiveId" clId="{48658E21-3703-4D13-9B16-E5638F220305}" dt="2022-05-04T08:10:12.923" v="879" actId="20577"/>
          <ac:spMkLst>
            <pc:docMk/>
            <pc:sldMk cId="2215839705" sldId="478"/>
            <ac:spMk id="6" creationId="{E959144E-F5D0-6229-A92F-9D66397E908F}"/>
          </ac:spMkLst>
        </pc:spChg>
        <pc:spChg chg="mod">
          <ac:chgData name="lam olive" userId="0026f929fc24f3d1" providerId="LiveId" clId="{48658E21-3703-4D13-9B16-E5638F220305}" dt="2022-05-04T12:47:06.554" v="1055"/>
          <ac:spMkLst>
            <pc:docMk/>
            <pc:sldMk cId="2215839705" sldId="478"/>
            <ac:spMk id="8" creationId="{00000000-0000-0000-0000-000000000000}"/>
          </ac:spMkLst>
        </pc:spChg>
        <pc:spChg chg="add del">
          <ac:chgData name="lam olive" userId="0026f929fc24f3d1" providerId="LiveId" clId="{48658E21-3703-4D13-9B16-E5638F220305}" dt="2022-05-04T08:05:09.737" v="726" actId="22"/>
          <ac:spMkLst>
            <pc:docMk/>
            <pc:sldMk cId="2215839705" sldId="478"/>
            <ac:spMk id="10" creationId="{991DEEA6-10CB-679B-8722-BBD50409E69E}"/>
          </ac:spMkLst>
        </pc:sp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479"/>
        </pc:sldMkLst>
      </pc:sldChg>
      <pc:sldChg chg="add del">
        <pc:chgData name="lam olive" userId="0026f929fc24f3d1" providerId="LiveId" clId="{48658E21-3703-4D13-9B16-E5638F220305}" dt="2022-05-04T08:05:15.553" v="728" actId="47"/>
        <pc:sldMkLst>
          <pc:docMk/>
          <pc:sldMk cId="2235870887" sldId="479"/>
        </pc:sldMkLst>
      </pc:sldChg>
      <pc:sldChg chg="modSp add mod">
        <pc:chgData name="lam olive" userId="0026f929fc24f3d1" providerId="LiveId" clId="{48658E21-3703-4D13-9B16-E5638F220305}" dt="2022-05-04T12:47:12.019" v="1056"/>
        <pc:sldMkLst>
          <pc:docMk/>
          <pc:sldMk cId="37449401" sldId="480"/>
        </pc:sldMkLst>
        <pc:spChg chg="mod">
          <ac:chgData name="lam olive" userId="0026f929fc24f3d1" providerId="LiveId" clId="{48658E21-3703-4D13-9B16-E5638F220305}" dt="2022-05-04T08:05:22.486" v="742"/>
          <ac:spMkLst>
            <pc:docMk/>
            <pc:sldMk cId="37449401" sldId="480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4T08:10:24.999" v="888" actId="20577"/>
          <ac:spMkLst>
            <pc:docMk/>
            <pc:sldMk cId="37449401" sldId="480"/>
            <ac:spMk id="6" creationId="{E959144E-F5D0-6229-A92F-9D66397E908F}"/>
          </ac:spMkLst>
        </pc:spChg>
        <pc:spChg chg="mod">
          <ac:chgData name="lam olive" userId="0026f929fc24f3d1" providerId="LiveId" clId="{48658E21-3703-4D13-9B16-E5638F220305}" dt="2022-05-04T12:47:12.019" v="1056"/>
          <ac:spMkLst>
            <pc:docMk/>
            <pc:sldMk cId="37449401" sldId="480"/>
            <ac:spMk id="8" creationId="{00000000-0000-0000-0000-000000000000}"/>
          </ac:spMkLst>
        </pc:spChg>
      </pc:sldChg>
      <pc:sldChg chg="addSp delSp modSp add mod">
        <pc:chgData name="lam olive" userId="0026f929fc24f3d1" providerId="LiveId" clId="{48658E21-3703-4D13-9B16-E5638F220305}" dt="2022-05-04T12:42:40.730" v="1004" actId="1076"/>
        <pc:sldMkLst>
          <pc:docMk/>
          <pc:sldMk cId="3092168745" sldId="481"/>
        </pc:sldMkLst>
        <pc:spChg chg="del">
          <ac:chgData name="lam olive" userId="0026f929fc24f3d1" providerId="LiveId" clId="{48658E21-3703-4D13-9B16-E5638F220305}" dt="2022-05-04T08:14:39.217" v="932" actId="478"/>
          <ac:spMkLst>
            <pc:docMk/>
            <pc:sldMk cId="3092168745" sldId="481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4T08:50:03.069" v="1002" actId="20577"/>
          <ac:spMkLst>
            <pc:docMk/>
            <pc:sldMk cId="3092168745" sldId="481"/>
            <ac:spMk id="7" creationId="{116E9909-33C5-E4F1-597E-8CAD900D4692}"/>
          </ac:spMkLst>
        </pc:spChg>
        <pc:picChg chg="add mod">
          <ac:chgData name="lam olive" userId="0026f929fc24f3d1" providerId="LiveId" clId="{48658E21-3703-4D13-9B16-E5638F220305}" dt="2022-05-04T12:42:40.730" v="1004" actId="1076"/>
          <ac:picMkLst>
            <pc:docMk/>
            <pc:sldMk cId="3092168745" sldId="481"/>
            <ac:picMk id="10" creationId="{77B105D2-C98A-1FB0-1819-A5FC38AC4884}"/>
          </ac:picMkLst>
        </pc:pic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3808585541" sldId="482"/>
        </pc:sldMkLst>
        <pc:spChg chg="mod">
          <ac:chgData name="lam olive" userId="0026f929fc24f3d1" providerId="LiveId" clId="{48658E21-3703-4D13-9B16-E5638F220305}" dt="2022-05-04T14:42:49.709" v="1226" actId="207"/>
          <ac:spMkLst>
            <pc:docMk/>
            <pc:sldMk cId="3808585541" sldId="482"/>
            <ac:spMk id="3" creationId="{C9740F4E-5F10-D92F-EDA3-BC525996DE08}"/>
          </ac:spMkLst>
        </pc:spChg>
        <pc:spChg chg="mod">
          <ac:chgData name="lam olive" userId="0026f929fc24f3d1" providerId="LiveId" clId="{48658E21-3703-4D13-9B16-E5638F220305}" dt="2022-05-04T12:47:29.129" v="1069"/>
          <ac:spMkLst>
            <pc:docMk/>
            <pc:sldMk cId="3808585541" sldId="482"/>
            <ac:spMk id="8" creationId="{00000000-0000-0000-0000-000000000000}"/>
          </ac:spMkLst>
        </pc:spChg>
      </pc:sldChg>
      <pc:sldChg chg="modSp add mod">
        <pc:chgData name="lam olive" userId="0026f929fc24f3d1" providerId="LiveId" clId="{48658E21-3703-4D13-9B16-E5638F220305}" dt="2022-05-04T14:44:21.401" v="1304" actId="1076"/>
        <pc:sldMkLst>
          <pc:docMk/>
          <pc:sldMk cId="3667170705" sldId="483"/>
        </pc:sldMkLst>
        <pc:spChg chg="mod">
          <ac:chgData name="lam olive" userId="0026f929fc24f3d1" providerId="LiveId" clId="{48658E21-3703-4D13-9B16-E5638F220305}" dt="2022-05-04T14:44:21.401" v="1304" actId="1076"/>
          <ac:spMkLst>
            <pc:docMk/>
            <pc:sldMk cId="3667170705" sldId="483"/>
            <ac:spMk id="11" creationId="{00000000-0000-0000-0000-000000000000}"/>
          </ac:spMkLst>
        </pc:spChg>
        <pc:spChg chg="mod">
          <ac:chgData name="lam olive" userId="0026f929fc24f3d1" providerId="LiveId" clId="{48658E21-3703-4D13-9B16-E5638F220305}" dt="2022-05-04T14:43:58.177" v="1300" actId="108"/>
          <ac:spMkLst>
            <pc:docMk/>
            <pc:sldMk cId="3667170705" sldId="483"/>
            <ac:spMk id="17" creationId="{00000000-0000-0000-0000-000000000000}"/>
          </ac:spMkLst>
        </pc:spChg>
        <pc:grpChg chg="mod">
          <ac:chgData name="lam olive" userId="0026f929fc24f3d1" providerId="LiveId" clId="{48658E21-3703-4D13-9B16-E5638F220305}" dt="2022-05-04T14:43:54.651" v="1298" actId="1076"/>
          <ac:grpSpMkLst>
            <pc:docMk/>
            <pc:sldMk cId="3667170705" sldId="483"/>
            <ac:grpSpMk id="36" creationId="{00000000-0000-0000-0000-000000000000}"/>
          </ac:grpSpMkLst>
        </pc:grpChg>
      </pc:sldChg>
      <pc:sldChg chg="modSp add mod">
        <pc:chgData name="lam olive" userId="0026f929fc24f3d1" providerId="LiveId" clId="{48658E21-3703-4D13-9B16-E5638F220305}" dt="2022-05-04T14:44:52.507" v="1311" actId="108"/>
        <pc:sldMkLst>
          <pc:docMk/>
          <pc:sldMk cId="1892231834" sldId="484"/>
        </pc:sldMkLst>
        <pc:spChg chg="mod">
          <ac:chgData name="lam olive" userId="0026f929fc24f3d1" providerId="LiveId" clId="{48658E21-3703-4D13-9B16-E5638F220305}" dt="2022-05-04T14:44:52.507" v="1311" actId="108"/>
          <ac:spMkLst>
            <pc:docMk/>
            <pc:sldMk cId="1892231834" sldId="484"/>
            <ac:spMk id="17" creationId="{00000000-0000-0000-0000-000000000000}"/>
          </ac:spMkLst>
        </pc:spChg>
        <pc:spChg chg="mod">
          <ac:chgData name="lam olive" userId="0026f929fc24f3d1" providerId="LiveId" clId="{48658E21-3703-4D13-9B16-E5638F220305}" dt="2022-05-04T14:44:45.072" v="1310" actId="108"/>
          <ac:spMkLst>
            <pc:docMk/>
            <pc:sldMk cId="1892231834" sldId="484"/>
            <ac:spMk id="20" creationId="{00000000-0000-0000-0000-000000000000}"/>
          </ac:spMkLst>
        </pc:spChg>
      </pc:sldChg>
      <pc:sldChg chg="modSp add mod ord">
        <pc:chgData name="lam olive" userId="0026f929fc24f3d1" providerId="LiveId" clId="{48658E21-3703-4D13-9B16-E5638F220305}" dt="2022-05-04T14:45:34.066" v="1339"/>
        <pc:sldMkLst>
          <pc:docMk/>
          <pc:sldMk cId="1878207016" sldId="485"/>
        </pc:sldMkLst>
        <pc:spChg chg="mod">
          <ac:chgData name="lam olive" userId="0026f929fc24f3d1" providerId="LiveId" clId="{48658E21-3703-4D13-9B16-E5638F220305}" dt="2022-05-04T14:45:34.066" v="1339"/>
          <ac:spMkLst>
            <pc:docMk/>
            <pc:sldMk cId="1878207016" sldId="485"/>
            <ac:spMk id="14" creationId="{00000000-0000-0000-0000-000000000000}"/>
          </ac:spMkLst>
        </pc:spChg>
        <pc:spChg chg="mod">
          <ac:chgData name="lam olive" userId="0026f929fc24f3d1" providerId="LiveId" clId="{48658E21-3703-4D13-9B16-E5638F220305}" dt="2022-05-04T14:45:29.882" v="1329"/>
          <ac:spMkLst>
            <pc:docMk/>
            <pc:sldMk cId="1878207016" sldId="485"/>
            <ac:spMk id="20" creationId="{00000000-0000-0000-0000-000000000000}"/>
          </ac:spMkLst>
        </pc:spChg>
      </pc:sldChg>
      <pc:sldChg chg="modSp add mod">
        <pc:chgData name="lam olive" userId="0026f929fc24f3d1" providerId="LiveId" clId="{48658E21-3703-4D13-9B16-E5638F220305}" dt="2022-05-04T15:00:34.432" v="1364"/>
        <pc:sldMkLst>
          <pc:docMk/>
          <pc:sldMk cId="3322035897" sldId="486"/>
        </pc:sldMkLst>
        <pc:spChg chg="mod">
          <ac:chgData name="lam olive" userId="0026f929fc24f3d1" providerId="LiveId" clId="{48658E21-3703-4D13-9B16-E5638F220305}" dt="2022-05-04T15:00:34.432" v="1364"/>
          <ac:spMkLst>
            <pc:docMk/>
            <pc:sldMk cId="3322035897" sldId="486"/>
            <ac:spMk id="20" creationId="{00000000-0000-0000-0000-000000000000}"/>
          </ac:spMkLst>
        </pc:spChg>
        <pc:spChg chg="mod">
          <ac:chgData name="lam olive" userId="0026f929fc24f3d1" providerId="LiveId" clId="{48658E21-3703-4D13-9B16-E5638F220305}" dt="2022-05-04T15:00:29.609" v="1363" actId="21"/>
          <ac:spMkLst>
            <pc:docMk/>
            <pc:sldMk cId="3322035897" sldId="486"/>
            <ac:spMk id="33" creationId="{00000000-0000-0000-0000-000000000000}"/>
          </ac:spMkLst>
        </pc:spChg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3903884538" sldId="491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3581843164" sldId="492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513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0" sldId="515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2287078147" sldId="516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1856312072" sldId="517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2940139223" sldId="518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476104120" sldId="519"/>
        </pc:sldMkLst>
      </pc:sldChg>
      <pc:sldChg chg="del">
        <pc:chgData name="lam olive" userId="0026f929fc24f3d1" providerId="LiveId" clId="{48658E21-3703-4D13-9B16-E5638F220305}" dt="2022-05-03T12:02:46.175" v="214" actId="2696"/>
        <pc:sldMkLst>
          <pc:docMk/>
          <pc:sldMk cId="4047014878" sldId="520"/>
        </pc:sldMkLst>
      </pc:sldChg>
    </pc:docChg>
  </pc:docChgLst>
  <pc:docChgLst>
    <pc:chgData name="lam olive" userId="0026f929fc24f3d1" providerId="LiveId" clId="{FBAC3BB9-5E72-4446-A8DE-2471459C1468}"/>
    <pc:docChg chg="undo custSel addSld delSld modSld sldOrd">
      <pc:chgData name="lam olive" userId="0026f929fc24f3d1" providerId="LiveId" clId="{FBAC3BB9-5E72-4446-A8DE-2471459C1468}" dt="2022-06-15T22:48:58.580" v="5798" actId="1076"/>
      <pc:docMkLst>
        <pc:docMk/>
      </pc:docMkLst>
      <pc:sldChg chg="modSp mod">
        <pc:chgData name="lam olive" userId="0026f929fc24f3d1" providerId="LiveId" clId="{FBAC3BB9-5E72-4446-A8DE-2471459C1468}" dt="2022-06-14T20:31:30.025" v="2000" actId="20577"/>
        <pc:sldMkLst>
          <pc:docMk/>
          <pc:sldMk cId="0" sldId="256"/>
        </pc:sldMkLst>
        <pc:spChg chg="mod">
          <ac:chgData name="lam olive" userId="0026f929fc24f3d1" providerId="LiveId" clId="{FBAC3BB9-5E72-4446-A8DE-2471459C1468}" dt="2022-06-14T20:31:30.025" v="2000" actId="2057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lam olive" userId="0026f929fc24f3d1" providerId="LiveId" clId="{FBAC3BB9-5E72-4446-A8DE-2471459C1468}" dt="2022-06-14T20:30:57.378" v="1987" actId="20577"/>
          <ac:spMkLst>
            <pc:docMk/>
            <pc:sldMk cId="0" sldId="256"/>
            <ac:spMk id="14" creationId="{00000000-0000-0000-0000-000000000000}"/>
          </ac:spMkLst>
        </pc:spChg>
      </pc:sldChg>
      <pc:sldChg chg="modSp mod">
        <pc:chgData name="lam olive" userId="0026f929fc24f3d1" providerId="LiveId" clId="{FBAC3BB9-5E72-4446-A8DE-2471459C1468}" dt="2022-06-14T09:36:53.701" v="158" actId="1076"/>
        <pc:sldMkLst>
          <pc:docMk/>
          <pc:sldMk cId="0" sldId="401"/>
        </pc:sldMkLst>
        <pc:spChg chg="mod">
          <ac:chgData name="lam olive" userId="0026f929fc24f3d1" providerId="LiveId" clId="{FBAC3BB9-5E72-4446-A8DE-2471459C1468}" dt="2022-06-14T09:36:53.701" v="158" actId="1076"/>
          <ac:spMkLst>
            <pc:docMk/>
            <pc:sldMk cId="0" sldId="401"/>
            <ac:spMk id="3" creationId="{00000000-0000-0000-0000-000000000000}"/>
          </ac:spMkLst>
        </pc:spChg>
      </pc:sldChg>
      <pc:sldChg chg="delSp modSp del mod">
        <pc:chgData name="lam olive" userId="0026f929fc24f3d1" providerId="LiveId" clId="{FBAC3BB9-5E72-4446-A8DE-2471459C1468}" dt="2022-06-14T09:37:12.812" v="162" actId="47"/>
        <pc:sldMkLst>
          <pc:docMk/>
          <pc:sldMk cId="0" sldId="420"/>
        </pc:sldMkLst>
        <pc:spChg chg="del mod">
          <ac:chgData name="lam olive" userId="0026f929fc24f3d1" providerId="LiveId" clId="{FBAC3BB9-5E72-4446-A8DE-2471459C1468}" dt="2022-06-14T09:37:11.124" v="161" actId="478"/>
          <ac:spMkLst>
            <pc:docMk/>
            <pc:sldMk cId="0" sldId="420"/>
            <ac:spMk id="3" creationId="{C9740F4E-5F10-D92F-EDA3-BC525996DE08}"/>
          </ac:spMkLst>
        </pc:spChg>
      </pc:sldChg>
      <pc:sldChg chg="addSp delSp modSp mod">
        <pc:chgData name="lam olive" userId="0026f929fc24f3d1" providerId="LiveId" clId="{FBAC3BB9-5E72-4446-A8DE-2471459C1468}" dt="2022-06-15T22:08:24.547" v="5239" actId="1076"/>
        <pc:sldMkLst>
          <pc:docMk/>
          <pc:sldMk cId="0" sldId="469"/>
        </pc:sldMkLst>
        <pc:spChg chg="mod">
          <ac:chgData name="lam olive" userId="0026f929fc24f3d1" providerId="LiveId" clId="{FBAC3BB9-5E72-4446-A8DE-2471459C1468}" dt="2022-06-14T09:30:22.015" v="35" actId="20577"/>
          <ac:spMkLst>
            <pc:docMk/>
            <pc:sldMk cId="0" sldId="469"/>
            <ac:spMk id="11" creationId="{00000000-0000-0000-0000-000000000000}"/>
          </ac:spMkLst>
        </pc:spChg>
        <pc:spChg chg="mod">
          <ac:chgData name="lam olive" userId="0026f929fc24f3d1" providerId="LiveId" clId="{FBAC3BB9-5E72-4446-A8DE-2471459C1468}" dt="2022-06-15T22:08:24.547" v="5239" actId="1076"/>
          <ac:spMkLst>
            <pc:docMk/>
            <pc:sldMk cId="0" sldId="469"/>
            <ac:spMk id="14" creationId="{00000000-0000-0000-0000-000000000000}"/>
          </ac:spMkLst>
        </pc:spChg>
        <pc:spChg chg="mod">
          <ac:chgData name="lam olive" userId="0026f929fc24f3d1" providerId="LiveId" clId="{FBAC3BB9-5E72-4446-A8DE-2471459C1468}" dt="2022-06-14T19:55:18.285" v="1244" actId="1076"/>
          <ac:spMkLst>
            <pc:docMk/>
            <pc:sldMk cId="0" sldId="469"/>
            <ac:spMk id="17" creationId="{00000000-0000-0000-0000-000000000000}"/>
          </ac:spMkLst>
        </pc:spChg>
        <pc:spChg chg="mod">
          <ac:chgData name="lam olive" userId="0026f929fc24f3d1" providerId="LiveId" clId="{FBAC3BB9-5E72-4446-A8DE-2471459C1468}" dt="2022-06-14T19:54:27.590" v="1243" actId="1076"/>
          <ac:spMkLst>
            <pc:docMk/>
            <pc:sldMk cId="0" sldId="469"/>
            <ac:spMk id="20" creationId="{00000000-0000-0000-0000-000000000000}"/>
          </ac:spMkLst>
        </pc:spChg>
        <pc:spChg chg="mod">
          <ac:chgData name="lam olive" userId="0026f929fc24f3d1" providerId="LiveId" clId="{FBAC3BB9-5E72-4446-A8DE-2471459C1468}" dt="2022-06-14T19:55:25.860" v="1246" actId="1076"/>
          <ac:spMkLst>
            <pc:docMk/>
            <pc:sldMk cId="0" sldId="469"/>
            <ac:spMk id="33" creationId="{00000000-0000-0000-0000-000000000000}"/>
          </ac:spMkLst>
        </pc:spChg>
        <pc:spChg chg="add del">
          <ac:chgData name="lam olive" userId="0026f929fc24f3d1" providerId="LiveId" clId="{FBAC3BB9-5E72-4446-A8DE-2471459C1468}" dt="2022-06-14T09:30:53.840" v="39" actId="22"/>
          <ac:spMkLst>
            <pc:docMk/>
            <pc:sldMk cId="0" sldId="469"/>
            <ac:spMk id="35" creationId="{E9DF3B4E-1D27-ABF5-4711-27A07C2167C2}"/>
          </ac:spMkLst>
        </pc:spChg>
        <pc:spChg chg="add del">
          <ac:chgData name="lam olive" userId="0026f929fc24f3d1" providerId="LiveId" clId="{FBAC3BB9-5E72-4446-A8DE-2471459C1468}" dt="2022-06-14T09:31:01.050" v="41" actId="22"/>
          <ac:spMkLst>
            <pc:docMk/>
            <pc:sldMk cId="0" sldId="469"/>
            <ac:spMk id="37" creationId="{97E88B6B-44A8-43F5-DA08-9846DEC7710F}"/>
          </ac:spMkLst>
        </pc:spChg>
      </pc:sldChg>
      <pc:sldChg chg="addSp delSp modSp mod addCm delCm">
        <pc:chgData name="lam olive" userId="0026f929fc24f3d1" providerId="LiveId" clId="{FBAC3BB9-5E72-4446-A8DE-2471459C1468}" dt="2022-06-14T20:01:26.494" v="1812" actId="1076"/>
        <pc:sldMkLst>
          <pc:docMk/>
          <pc:sldMk cId="1999740387" sldId="470"/>
        </pc:sldMkLst>
        <pc:spChg chg="add del mod">
          <ac:chgData name="lam olive" userId="0026f929fc24f3d1" providerId="LiveId" clId="{FBAC3BB9-5E72-4446-A8DE-2471459C1468}" dt="2022-06-14T19:28:32.716" v="292"/>
          <ac:spMkLst>
            <pc:docMk/>
            <pc:sldMk cId="1999740387" sldId="470"/>
            <ac:spMk id="2" creationId="{715CF2EC-C43F-5B18-7E73-A8715AF9B663}"/>
          </ac:spMkLst>
        </pc:spChg>
        <pc:spChg chg="mod">
          <ac:chgData name="lam olive" userId="0026f929fc24f3d1" providerId="LiveId" clId="{FBAC3BB9-5E72-4446-A8DE-2471459C1468}" dt="2022-06-14T20:01:26.494" v="1812" actId="1076"/>
          <ac:spMkLst>
            <pc:docMk/>
            <pc:sldMk cId="1999740387" sldId="470"/>
            <ac:spMk id="3" creationId="{C9740F4E-5F10-D92F-EDA3-BC525996DE08}"/>
          </ac:spMkLst>
        </pc:spChg>
        <pc:spChg chg="mod">
          <ac:chgData name="lam olive" userId="0026f929fc24f3d1" providerId="LiveId" clId="{FBAC3BB9-5E72-4446-A8DE-2471459C1468}" dt="2022-06-14T19:26:45.210" v="202" actId="20577"/>
          <ac:spMkLst>
            <pc:docMk/>
            <pc:sldMk cId="1999740387" sldId="470"/>
            <ac:spMk id="8" creationId="{00000000-0000-0000-0000-000000000000}"/>
          </ac:spMkLst>
        </pc:spChg>
        <pc:picChg chg="add mod">
          <ac:chgData name="lam olive" userId="0026f929fc24f3d1" providerId="LiveId" clId="{FBAC3BB9-5E72-4446-A8DE-2471459C1468}" dt="2022-06-14T19:31:49.963" v="616" actId="1076"/>
          <ac:picMkLst>
            <pc:docMk/>
            <pc:sldMk cId="1999740387" sldId="470"/>
            <ac:picMk id="7" creationId="{6D4AA20C-F744-04D5-4B42-9C0A8B487ACE}"/>
          </ac:picMkLst>
        </pc:picChg>
        <pc:picChg chg="del">
          <ac:chgData name="lam olive" userId="0026f929fc24f3d1" providerId="LiveId" clId="{FBAC3BB9-5E72-4446-A8DE-2471459C1468}" dt="2022-06-14T19:26:04.262" v="163" actId="478"/>
          <ac:picMkLst>
            <pc:docMk/>
            <pc:sldMk cId="1999740387" sldId="470"/>
            <ac:picMk id="1026" creationId="{23F126BF-4103-AC7B-CE49-08364C372350}"/>
          </ac:picMkLst>
        </pc:picChg>
      </pc:sldChg>
      <pc:sldChg chg="delSp del mod">
        <pc:chgData name="lam olive" userId="0026f929fc24f3d1" providerId="LiveId" clId="{FBAC3BB9-5E72-4446-A8DE-2471459C1468}" dt="2022-06-14T19:54:09.194" v="1241" actId="2696"/>
        <pc:sldMkLst>
          <pc:docMk/>
          <pc:sldMk cId="3730607097" sldId="471"/>
        </pc:sldMkLst>
        <pc:spChg chg="del">
          <ac:chgData name="lam olive" userId="0026f929fc24f3d1" providerId="LiveId" clId="{FBAC3BB9-5E72-4446-A8DE-2471459C1468}" dt="2022-06-14T19:53:20.214" v="1221" actId="478"/>
          <ac:spMkLst>
            <pc:docMk/>
            <pc:sldMk cId="3730607097" sldId="471"/>
            <ac:spMk id="3" creationId="{C9740F4E-5F10-D92F-EDA3-BC525996DE08}"/>
          </ac:spMkLst>
        </pc:spChg>
        <pc:picChg chg="del">
          <ac:chgData name="lam olive" userId="0026f929fc24f3d1" providerId="LiveId" clId="{FBAC3BB9-5E72-4446-A8DE-2471459C1468}" dt="2022-06-14T19:37:34.803" v="1194" actId="478"/>
          <ac:picMkLst>
            <pc:docMk/>
            <pc:sldMk cId="3730607097" sldId="471"/>
            <ac:picMk id="2050" creationId="{93CF686F-4E2C-1142-FCF3-67B37329F4B5}"/>
          </ac:picMkLst>
        </pc:picChg>
      </pc:sldChg>
      <pc:sldChg chg="addSp delSp modSp add mod">
        <pc:chgData name="lam olive" userId="0026f929fc24f3d1" providerId="LiveId" clId="{FBAC3BB9-5E72-4446-A8DE-2471459C1468}" dt="2022-06-15T04:24:47.071" v="4746" actId="1076"/>
        <pc:sldMkLst>
          <pc:docMk/>
          <pc:sldMk cId="4224205634" sldId="471"/>
        </pc:sldMkLst>
        <pc:spChg chg="add mod">
          <ac:chgData name="lam olive" userId="0026f929fc24f3d1" providerId="LiveId" clId="{FBAC3BB9-5E72-4446-A8DE-2471459C1468}" dt="2022-06-15T04:24:47.071" v="4746" actId="1076"/>
          <ac:spMkLst>
            <pc:docMk/>
            <pc:sldMk cId="4224205634" sldId="471"/>
            <ac:spMk id="2" creationId="{0205DAE0-2EED-3C6F-5F86-29634DDC5CC1}"/>
          </ac:spMkLst>
        </pc:spChg>
        <pc:spChg chg="mod">
          <ac:chgData name="lam olive" userId="0026f929fc24f3d1" providerId="LiveId" clId="{FBAC3BB9-5E72-4446-A8DE-2471459C1468}" dt="2022-06-15T03:23:56.647" v="3262" actId="20577"/>
          <ac:spMkLst>
            <pc:docMk/>
            <pc:sldMk cId="4224205634" sldId="471"/>
            <ac:spMk id="8" creationId="{00000000-0000-0000-0000-000000000000}"/>
          </ac:spMkLst>
        </pc:spChg>
        <pc:graphicFrameChg chg="add del">
          <ac:chgData name="lam olive" userId="0026f929fc24f3d1" providerId="LiveId" clId="{FBAC3BB9-5E72-4446-A8DE-2471459C1468}" dt="2022-06-15T03:27:45.381" v="3514" actId="3680"/>
          <ac:graphicFrameMkLst>
            <pc:docMk/>
            <pc:sldMk cId="4224205634" sldId="471"/>
            <ac:graphicFrameMk id="3" creationId="{3310F5F2-8281-DFD8-ED90-6665D90A8DC4}"/>
          </ac:graphicFrameMkLst>
        </pc:graphicFrameChg>
        <pc:graphicFrameChg chg="add mod modGraphic">
          <ac:chgData name="lam olive" userId="0026f929fc24f3d1" providerId="LiveId" clId="{FBAC3BB9-5E72-4446-A8DE-2471459C1468}" dt="2022-06-15T04:24:34.383" v="4745" actId="1076"/>
          <ac:graphicFrameMkLst>
            <pc:docMk/>
            <pc:sldMk cId="4224205634" sldId="471"/>
            <ac:graphicFrameMk id="3" creationId="{7A727FBC-AEA0-0630-36BD-B6EAAAB51866}"/>
          </ac:graphicFrameMkLst>
        </pc:graphicFrameChg>
        <pc:graphicFrameChg chg="add del mod">
          <ac:chgData name="lam olive" userId="0026f929fc24f3d1" providerId="LiveId" clId="{FBAC3BB9-5E72-4446-A8DE-2471459C1468}" dt="2022-06-15T03:31:00.695" v="3516"/>
          <ac:graphicFrameMkLst>
            <pc:docMk/>
            <pc:sldMk cId="4224205634" sldId="471"/>
            <ac:graphicFrameMk id="4" creationId="{4597E845-568A-E016-3A79-5C1EA734D5BF}"/>
          </ac:graphicFrameMkLst>
        </pc:graphicFrameChg>
        <pc:graphicFrameChg chg="add del mod modGraphic">
          <ac:chgData name="lam olive" userId="0026f929fc24f3d1" providerId="LiveId" clId="{FBAC3BB9-5E72-4446-A8DE-2471459C1468}" dt="2022-06-15T03:31:09.221" v="3522"/>
          <ac:graphicFrameMkLst>
            <pc:docMk/>
            <pc:sldMk cId="4224205634" sldId="471"/>
            <ac:graphicFrameMk id="5" creationId="{3DD95B6B-9E4E-AC54-55E1-863EA0140BAD}"/>
          </ac:graphicFrameMkLst>
        </pc:graphicFrameChg>
        <pc:graphicFrameChg chg="add del mod modGraphic">
          <ac:chgData name="lam olive" userId="0026f929fc24f3d1" providerId="LiveId" clId="{FBAC3BB9-5E72-4446-A8DE-2471459C1468}" dt="2022-06-15T03:56:13.821" v="4671" actId="478"/>
          <ac:graphicFrameMkLst>
            <pc:docMk/>
            <pc:sldMk cId="4224205634" sldId="471"/>
            <ac:graphicFrameMk id="6" creationId="{FAEDA2B9-2BDB-7F17-B24A-199FE17187DD}"/>
          </ac:graphicFrameMkLst>
        </pc:graphicFrameChg>
        <pc:graphicFrameChg chg="add del mod modGraphic">
          <ac:chgData name="lam olive" userId="0026f929fc24f3d1" providerId="LiveId" clId="{FBAC3BB9-5E72-4446-A8DE-2471459C1468}" dt="2022-06-15T04:23:51.794" v="4724" actId="478"/>
          <ac:graphicFrameMkLst>
            <pc:docMk/>
            <pc:sldMk cId="4224205634" sldId="471"/>
            <ac:graphicFrameMk id="7" creationId="{BB7D73F0-25E9-D6D3-C0BB-28F872DA95DB}"/>
          </ac:graphicFrameMkLst>
        </pc:graphicFrameChg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4027393008" sldId="472"/>
        </pc:sldMkLst>
      </pc:sldChg>
      <pc:sldChg chg="del">
        <pc:chgData name="lam olive" userId="0026f929fc24f3d1" providerId="LiveId" clId="{FBAC3BB9-5E72-4446-A8DE-2471459C1468}" dt="2022-06-14T09:36:03.129" v="117" actId="47"/>
        <pc:sldMkLst>
          <pc:docMk/>
          <pc:sldMk cId="4196437054" sldId="473"/>
        </pc:sldMkLst>
      </pc:sldChg>
      <pc:sldChg chg="del">
        <pc:chgData name="lam olive" userId="0026f929fc24f3d1" providerId="LiveId" clId="{FBAC3BB9-5E72-4446-A8DE-2471459C1468}" dt="2022-06-14T09:36:03.129" v="117" actId="47"/>
        <pc:sldMkLst>
          <pc:docMk/>
          <pc:sldMk cId="3231380043" sldId="474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2153067743" sldId="475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3910084106" sldId="476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4068848067" sldId="477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2215839705" sldId="478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37449401" sldId="480"/>
        </pc:sldMkLst>
      </pc:sldChg>
      <pc:sldChg chg="del">
        <pc:chgData name="lam olive" userId="0026f929fc24f3d1" providerId="LiveId" clId="{FBAC3BB9-5E72-4446-A8DE-2471459C1468}" dt="2022-06-14T09:36:03.129" v="117" actId="47"/>
        <pc:sldMkLst>
          <pc:docMk/>
          <pc:sldMk cId="3092168745" sldId="481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3808585541" sldId="482"/>
        </pc:sldMkLst>
      </pc:sldChg>
      <pc:sldChg chg="del">
        <pc:chgData name="lam olive" userId="0026f929fc24f3d1" providerId="LiveId" clId="{FBAC3BB9-5E72-4446-A8DE-2471459C1468}" dt="2022-06-14T09:34:34.864" v="95" actId="47"/>
        <pc:sldMkLst>
          <pc:docMk/>
          <pc:sldMk cId="3667170705" sldId="483"/>
        </pc:sldMkLst>
      </pc:sldChg>
      <pc:sldChg chg="del">
        <pc:chgData name="lam olive" userId="0026f929fc24f3d1" providerId="LiveId" clId="{FBAC3BB9-5E72-4446-A8DE-2471459C1468}" dt="2022-06-14T09:35:54.906" v="115" actId="47"/>
        <pc:sldMkLst>
          <pc:docMk/>
          <pc:sldMk cId="1892231834" sldId="484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1878207016" sldId="485"/>
        </pc:sldMkLst>
      </pc:sldChg>
      <pc:sldChg chg="del">
        <pc:chgData name="lam olive" userId="0026f929fc24f3d1" providerId="LiveId" clId="{FBAC3BB9-5E72-4446-A8DE-2471459C1468}" dt="2022-06-14T09:36:17.527" v="120" actId="47"/>
        <pc:sldMkLst>
          <pc:docMk/>
          <pc:sldMk cId="3322035897" sldId="486"/>
        </pc:sldMkLst>
      </pc:sldChg>
      <pc:sldChg chg="modSp add mod">
        <pc:chgData name="lam olive" userId="0026f929fc24f3d1" providerId="LiveId" clId="{FBAC3BB9-5E72-4446-A8DE-2471459C1468}" dt="2022-06-14T19:39:24.125" v="1220" actId="1076"/>
        <pc:sldMkLst>
          <pc:docMk/>
          <pc:sldMk cId="193912412" sldId="487"/>
        </pc:sldMkLst>
        <pc:spChg chg="mod">
          <ac:chgData name="lam olive" userId="0026f929fc24f3d1" providerId="LiveId" clId="{FBAC3BB9-5E72-4446-A8DE-2471459C1468}" dt="2022-06-14T09:34:25.855" v="93" actId="1076"/>
          <ac:spMkLst>
            <pc:docMk/>
            <pc:sldMk cId="193912412" sldId="487"/>
            <ac:spMk id="11" creationId="{00000000-0000-0000-0000-000000000000}"/>
          </ac:spMkLst>
        </pc:spChg>
        <pc:spChg chg="mod">
          <ac:chgData name="lam olive" userId="0026f929fc24f3d1" providerId="LiveId" clId="{FBAC3BB9-5E72-4446-A8DE-2471459C1468}" dt="2022-06-14T19:39:20.164" v="1219" actId="1076"/>
          <ac:spMkLst>
            <pc:docMk/>
            <pc:sldMk cId="193912412" sldId="487"/>
            <ac:spMk id="14" creationId="{00000000-0000-0000-0000-000000000000}"/>
          </ac:spMkLst>
        </pc:spChg>
        <pc:spChg chg="mod">
          <ac:chgData name="lam olive" userId="0026f929fc24f3d1" providerId="LiveId" clId="{FBAC3BB9-5E72-4446-A8DE-2471459C1468}" dt="2022-06-14T19:39:14.909" v="1217" actId="1076"/>
          <ac:spMkLst>
            <pc:docMk/>
            <pc:sldMk cId="193912412" sldId="487"/>
            <ac:spMk id="17" creationId="{00000000-0000-0000-0000-000000000000}"/>
          </ac:spMkLst>
        </pc:spChg>
        <pc:spChg chg="mod">
          <ac:chgData name="lam olive" userId="0026f929fc24f3d1" providerId="LiveId" clId="{FBAC3BB9-5E72-4446-A8DE-2471459C1468}" dt="2022-06-14T19:39:18.030" v="1218" actId="1076"/>
          <ac:spMkLst>
            <pc:docMk/>
            <pc:sldMk cId="193912412" sldId="487"/>
            <ac:spMk id="20" creationId="{00000000-0000-0000-0000-000000000000}"/>
          </ac:spMkLst>
        </pc:spChg>
        <pc:spChg chg="mod">
          <ac:chgData name="lam olive" userId="0026f929fc24f3d1" providerId="LiveId" clId="{FBAC3BB9-5E72-4446-A8DE-2471459C1468}" dt="2022-06-14T19:39:24.125" v="1220" actId="1076"/>
          <ac:spMkLst>
            <pc:docMk/>
            <pc:sldMk cId="193912412" sldId="487"/>
            <ac:spMk id="33" creationId="{00000000-0000-0000-0000-000000000000}"/>
          </ac:spMkLst>
        </pc:spChg>
      </pc:sldChg>
      <pc:sldChg chg="modSp add mod ord">
        <pc:chgData name="lam olive" userId="0026f929fc24f3d1" providerId="LiveId" clId="{FBAC3BB9-5E72-4446-A8DE-2471459C1468}" dt="2022-06-14T19:38:52.893" v="1214" actId="1076"/>
        <pc:sldMkLst>
          <pc:docMk/>
          <pc:sldMk cId="1282725211" sldId="488"/>
        </pc:sldMkLst>
        <pc:spChg chg="mod">
          <ac:chgData name="lam olive" userId="0026f929fc24f3d1" providerId="LiveId" clId="{FBAC3BB9-5E72-4446-A8DE-2471459C1468}" dt="2022-06-14T19:38:43.204" v="1213" actId="1076"/>
          <ac:spMkLst>
            <pc:docMk/>
            <pc:sldMk cId="1282725211" sldId="488"/>
            <ac:spMk id="14" creationId="{00000000-0000-0000-0000-000000000000}"/>
          </ac:spMkLst>
        </pc:spChg>
        <pc:spChg chg="mod">
          <ac:chgData name="lam olive" userId="0026f929fc24f3d1" providerId="LiveId" clId="{FBAC3BB9-5E72-4446-A8DE-2471459C1468}" dt="2022-06-14T19:38:33.251" v="1211" actId="1076"/>
          <ac:spMkLst>
            <pc:docMk/>
            <pc:sldMk cId="1282725211" sldId="488"/>
            <ac:spMk id="17" creationId="{00000000-0000-0000-0000-000000000000}"/>
          </ac:spMkLst>
        </pc:spChg>
        <pc:spChg chg="mod">
          <ac:chgData name="lam olive" userId="0026f929fc24f3d1" providerId="LiveId" clId="{FBAC3BB9-5E72-4446-A8DE-2471459C1468}" dt="2022-06-14T19:38:52.893" v="1214" actId="1076"/>
          <ac:spMkLst>
            <pc:docMk/>
            <pc:sldMk cId="1282725211" sldId="488"/>
            <ac:spMk id="33" creationId="{00000000-0000-0000-0000-000000000000}"/>
          </ac:spMkLst>
        </pc:spChg>
      </pc:sldChg>
      <pc:sldChg chg="modSp add del mod">
        <pc:chgData name="lam olive" userId="0026f929fc24f3d1" providerId="LiveId" clId="{FBAC3BB9-5E72-4446-A8DE-2471459C1468}" dt="2022-06-14T09:35:51.916" v="114" actId="2696"/>
        <pc:sldMkLst>
          <pc:docMk/>
          <pc:sldMk cId="2962893606" sldId="488"/>
        </pc:sldMkLst>
        <pc:spChg chg="mod">
          <ac:chgData name="lam olive" userId="0026f929fc24f3d1" providerId="LiveId" clId="{FBAC3BB9-5E72-4446-A8DE-2471459C1468}" dt="2022-06-14T09:34:59.177" v="101" actId="1076"/>
          <ac:spMkLst>
            <pc:docMk/>
            <pc:sldMk cId="2962893606" sldId="488"/>
            <ac:spMk id="17" creationId="{00000000-0000-0000-0000-000000000000}"/>
          </ac:spMkLst>
        </pc:spChg>
        <pc:spChg chg="mod">
          <ac:chgData name="lam olive" userId="0026f929fc24f3d1" providerId="LiveId" clId="{FBAC3BB9-5E72-4446-A8DE-2471459C1468}" dt="2022-06-14T09:35:38.849" v="111" actId="1076"/>
          <ac:spMkLst>
            <pc:docMk/>
            <pc:sldMk cId="2962893606" sldId="488"/>
            <ac:spMk id="20" creationId="{00000000-0000-0000-0000-000000000000}"/>
          </ac:spMkLst>
        </pc:spChg>
      </pc:sldChg>
      <pc:sldChg chg="modSp add del mod">
        <pc:chgData name="lam olive" userId="0026f929fc24f3d1" providerId="LiveId" clId="{FBAC3BB9-5E72-4446-A8DE-2471459C1468}" dt="2022-06-14T09:35:04.883" v="102" actId="47"/>
        <pc:sldMkLst>
          <pc:docMk/>
          <pc:sldMk cId="3045639651" sldId="489"/>
        </pc:sldMkLst>
        <pc:spChg chg="mod">
          <ac:chgData name="lam olive" userId="0026f929fc24f3d1" providerId="LiveId" clId="{FBAC3BB9-5E72-4446-A8DE-2471459C1468}" dt="2022-06-14T09:34:52.346" v="100" actId="108"/>
          <ac:spMkLst>
            <pc:docMk/>
            <pc:sldMk cId="3045639651" sldId="489"/>
            <ac:spMk id="17" creationId="{00000000-0000-0000-0000-000000000000}"/>
          </ac:spMkLst>
        </pc:spChg>
      </pc:sldChg>
      <pc:sldChg chg="modSp add mod">
        <pc:chgData name="lam olive" userId="0026f929fc24f3d1" providerId="LiveId" clId="{FBAC3BB9-5E72-4446-A8DE-2471459C1468}" dt="2022-06-14T19:38:22.604" v="1207" actId="1076"/>
        <pc:sldMkLst>
          <pc:docMk/>
          <pc:sldMk cId="3191478338" sldId="489"/>
        </pc:sldMkLst>
        <pc:spChg chg="mod">
          <ac:chgData name="lam olive" userId="0026f929fc24f3d1" providerId="LiveId" clId="{FBAC3BB9-5E72-4446-A8DE-2471459C1468}" dt="2022-06-14T19:38:14.309" v="1205" actId="1076"/>
          <ac:spMkLst>
            <pc:docMk/>
            <pc:sldMk cId="3191478338" sldId="489"/>
            <ac:spMk id="14" creationId="{00000000-0000-0000-0000-000000000000}"/>
          </ac:spMkLst>
        </pc:spChg>
        <pc:spChg chg="mod">
          <ac:chgData name="lam olive" userId="0026f929fc24f3d1" providerId="LiveId" clId="{FBAC3BB9-5E72-4446-A8DE-2471459C1468}" dt="2022-06-14T19:38:05.904" v="1203" actId="20577"/>
          <ac:spMkLst>
            <pc:docMk/>
            <pc:sldMk cId="3191478338" sldId="489"/>
            <ac:spMk id="17" creationId="{00000000-0000-0000-0000-000000000000}"/>
          </ac:spMkLst>
        </pc:spChg>
        <pc:spChg chg="mod">
          <ac:chgData name="lam olive" userId="0026f929fc24f3d1" providerId="LiveId" clId="{FBAC3BB9-5E72-4446-A8DE-2471459C1468}" dt="2022-06-14T19:38:12.053" v="1204" actId="1076"/>
          <ac:spMkLst>
            <pc:docMk/>
            <pc:sldMk cId="3191478338" sldId="489"/>
            <ac:spMk id="20" creationId="{00000000-0000-0000-0000-000000000000}"/>
          </ac:spMkLst>
        </pc:spChg>
        <pc:spChg chg="mod">
          <ac:chgData name="lam olive" userId="0026f929fc24f3d1" providerId="LiveId" clId="{FBAC3BB9-5E72-4446-A8DE-2471459C1468}" dt="2022-06-14T19:38:22.604" v="1207" actId="1076"/>
          <ac:spMkLst>
            <pc:docMk/>
            <pc:sldMk cId="3191478338" sldId="489"/>
            <ac:spMk id="33" creationId="{00000000-0000-0000-0000-000000000000}"/>
          </ac:spMkLst>
        </pc:spChg>
      </pc:sldChg>
      <pc:sldChg chg="add del">
        <pc:chgData name="lam olive" userId="0026f929fc24f3d1" providerId="LiveId" clId="{FBAC3BB9-5E72-4446-A8DE-2471459C1468}" dt="2022-06-14T09:35:05.934" v="103" actId="47"/>
        <pc:sldMkLst>
          <pc:docMk/>
          <pc:sldMk cId="32507268" sldId="490"/>
        </pc:sldMkLst>
      </pc:sldChg>
      <pc:sldChg chg="modSp add mod">
        <pc:chgData name="lam olive" userId="0026f929fc24f3d1" providerId="LiveId" clId="{FBAC3BB9-5E72-4446-A8DE-2471459C1468}" dt="2022-06-14T19:39:05.029" v="1216" actId="1076"/>
        <pc:sldMkLst>
          <pc:docMk/>
          <pc:sldMk cId="3624651485" sldId="490"/>
        </pc:sldMkLst>
        <pc:spChg chg="mod">
          <ac:chgData name="lam olive" userId="0026f929fc24f3d1" providerId="LiveId" clId="{FBAC3BB9-5E72-4446-A8DE-2471459C1468}" dt="2022-06-14T19:39:05.029" v="1216" actId="1076"/>
          <ac:spMkLst>
            <pc:docMk/>
            <pc:sldMk cId="3624651485" sldId="490"/>
            <ac:spMk id="14" creationId="{00000000-0000-0000-0000-000000000000}"/>
          </ac:spMkLst>
        </pc:spChg>
        <pc:spChg chg="mod">
          <ac:chgData name="lam olive" userId="0026f929fc24f3d1" providerId="LiveId" clId="{FBAC3BB9-5E72-4446-A8DE-2471459C1468}" dt="2022-06-14T19:38:04.003" v="1201" actId="20577"/>
          <ac:spMkLst>
            <pc:docMk/>
            <pc:sldMk cId="3624651485" sldId="490"/>
            <ac:spMk id="17" creationId="{00000000-0000-0000-0000-000000000000}"/>
          </ac:spMkLst>
        </pc:spChg>
        <pc:spChg chg="mod">
          <ac:chgData name="lam olive" userId="0026f929fc24f3d1" providerId="LiveId" clId="{FBAC3BB9-5E72-4446-A8DE-2471459C1468}" dt="2022-06-14T19:39:01.198" v="1215" actId="1076"/>
          <ac:spMkLst>
            <pc:docMk/>
            <pc:sldMk cId="3624651485" sldId="490"/>
            <ac:spMk id="20" creationId="{00000000-0000-0000-0000-000000000000}"/>
          </ac:spMkLst>
        </pc:spChg>
        <pc:spChg chg="mod">
          <ac:chgData name="lam olive" userId="0026f929fc24f3d1" providerId="LiveId" clId="{FBAC3BB9-5E72-4446-A8DE-2471459C1468}" dt="2022-06-14T09:35:48.110" v="113" actId="1076"/>
          <ac:spMkLst>
            <pc:docMk/>
            <pc:sldMk cId="3624651485" sldId="490"/>
            <ac:spMk id="33" creationId="{00000000-0000-0000-0000-000000000000}"/>
          </ac:spMkLst>
        </pc:spChg>
      </pc:sldChg>
      <pc:sldChg chg="add del">
        <pc:chgData name="lam olive" userId="0026f929fc24f3d1" providerId="LiveId" clId="{FBAC3BB9-5E72-4446-A8DE-2471459C1468}" dt="2022-06-14T09:35:33.142" v="110" actId="47"/>
        <pc:sldMkLst>
          <pc:docMk/>
          <pc:sldMk cId="1454284106" sldId="491"/>
        </pc:sldMkLst>
      </pc:sldChg>
      <pc:sldChg chg="delSp modSp add mod">
        <pc:chgData name="lam olive" userId="0026f929fc24f3d1" providerId="LiveId" clId="{FBAC3BB9-5E72-4446-A8DE-2471459C1468}" dt="2022-06-14T20:01:11.886" v="1806" actId="1076"/>
        <pc:sldMkLst>
          <pc:docMk/>
          <pc:sldMk cId="3903884538" sldId="491"/>
        </pc:sldMkLst>
        <pc:spChg chg="mod">
          <ac:chgData name="lam olive" userId="0026f929fc24f3d1" providerId="LiveId" clId="{FBAC3BB9-5E72-4446-A8DE-2471459C1468}" dt="2022-06-14T20:01:11.886" v="1806" actId="1076"/>
          <ac:spMkLst>
            <pc:docMk/>
            <pc:sldMk cId="3903884538" sldId="491"/>
            <ac:spMk id="3" creationId="{C9740F4E-5F10-D92F-EDA3-BC525996DE08}"/>
          </ac:spMkLst>
        </pc:spChg>
        <pc:picChg chg="del">
          <ac:chgData name="lam olive" userId="0026f929fc24f3d1" providerId="LiveId" clId="{FBAC3BB9-5E72-4446-A8DE-2471459C1468}" dt="2022-06-14T19:32:23.589" v="618" actId="478"/>
          <ac:picMkLst>
            <pc:docMk/>
            <pc:sldMk cId="3903884538" sldId="491"/>
            <ac:picMk id="7" creationId="{6D4AA20C-F744-04D5-4B42-9C0A8B487ACE}"/>
          </ac:picMkLst>
        </pc:picChg>
      </pc:sldChg>
      <pc:sldChg chg="addSp modSp add mod">
        <pc:chgData name="lam olive" userId="0026f929fc24f3d1" providerId="LiveId" clId="{FBAC3BB9-5E72-4446-A8DE-2471459C1468}" dt="2022-06-14T20:01:42.166" v="1826" actId="20577"/>
        <pc:sldMkLst>
          <pc:docMk/>
          <pc:sldMk cId="3581843164" sldId="492"/>
        </pc:sldMkLst>
        <pc:spChg chg="add mod">
          <ac:chgData name="lam olive" userId="0026f929fc24f3d1" providerId="LiveId" clId="{FBAC3BB9-5E72-4446-A8DE-2471459C1468}" dt="2022-06-14T20:01:42.166" v="1826" actId="20577"/>
          <ac:spMkLst>
            <pc:docMk/>
            <pc:sldMk cId="3581843164" sldId="492"/>
            <ac:spMk id="4" creationId="{24F88B5D-100B-62D3-C0AD-A4ACCA8C2C66}"/>
          </ac:spMkLst>
        </pc:spChg>
        <pc:spChg chg="mod">
          <ac:chgData name="lam olive" userId="0026f929fc24f3d1" providerId="LiveId" clId="{FBAC3BB9-5E72-4446-A8DE-2471459C1468}" dt="2022-06-14T19:53:30.325" v="1235" actId="20577"/>
          <ac:spMkLst>
            <pc:docMk/>
            <pc:sldMk cId="3581843164" sldId="492"/>
            <ac:spMk id="8" creationId="{00000000-0000-0000-0000-000000000000}"/>
          </ac:spMkLst>
        </pc:spChg>
        <pc:picChg chg="add mod">
          <ac:chgData name="lam olive" userId="0026f929fc24f3d1" providerId="LiveId" clId="{FBAC3BB9-5E72-4446-A8DE-2471459C1468}" dt="2022-06-14T19:53:51.660" v="1240" actId="14100"/>
          <ac:picMkLst>
            <pc:docMk/>
            <pc:sldMk cId="3581843164" sldId="492"/>
            <ac:picMk id="3" creationId="{274F672D-FC33-482C-C472-ECBC8FE99A2F}"/>
          </ac:picMkLst>
        </pc:picChg>
      </pc:sldChg>
      <pc:sldChg chg="addSp modSp add mod">
        <pc:chgData name="lam olive" userId="0026f929fc24f3d1" providerId="LiveId" clId="{FBAC3BB9-5E72-4446-A8DE-2471459C1468}" dt="2022-06-14T20:22:15.263" v="1904" actId="1076"/>
        <pc:sldMkLst>
          <pc:docMk/>
          <pc:sldMk cId="4265554412" sldId="493"/>
        </pc:sldMkLst>
        <pc:spChg chg="add mod">
          <ac:chgData name="lam olive" userId="0026f929fc24f3d1" providerId="LiveId" clId="{FBAC3BB9-5E72-4446-A8DE-2471459C1468}" dt="2022-06-14T20:22:04.870" v="1902" actId="1076"/>
          <ac:spMkLst>
            <pc:docMk/>
            <pc:sldMk cId="4265554412" sldId="493"/>
            <ac:spMk id="2" creationId="{E6C14DA7-619B-319F-0ADF-914E3E5DE6EF}"/>
          </ac:spMkLst>
        </pc:spChg>
        <pc:spChg chg="mod">
          <ac:chgData name="lam olive" userId="0026f929fc24f3d1" providerId="LiveId" clId="{FBAC3BB9-5E72-4446-A8DE-2471459C1468}" dt="2022-06-14T20:17:37.461" v="1852" actId="20577"/>
          <ac:spMkLst>
            <pc:docMk/>
            <pc:sldMk cId="4265554412" sldId="493"/>
            <ac:spMk id="8" creationId="{00000000-0000-0000-0000-000000000000}"/>
          </ac:spMkLst>
        </pc:spChg>
        <pc:picChg chg="add mod ord">
          <ac:chgData name="lam olive" userId="0026f929fc24f3d1" providerId="LiveId" clId="{FBAC3BB9-5E72-4446-A8DE-2471459C1468}" dt="2022-06-14T20:22:15.263" v="1904" actId="1076"/>
          <ac:picMkLst>
            <pc:docMk/>
            <pc:sldMk cId="4265554412" sldId="493"/>
            <ac:picMk id="5" creationId="{205A4294-52D7-912F-70C2-79EACEBE92C0}"/>
          </ac:picMkLst>
        </pc:picChg>
      </pc:sldChg>
      <pc:sldChg chg="addSp delSp modSp add del mod">
        <pc:chgData name="lam olive" userId="0026f929fc24f3d1" providerId="LiveId" clId="{FBAC3BB9-5E72-4446-A8DE-2471459C1468}" dt="2022-06-14T20:20:36.110" v="1896" actId="1076"/>
        <pc:sldMkLst>
          <pc:docMk/>
          <pc:sldMk cId="1040720458" sldId="494"/>
        </pc:sldMkLst>
        <pc:spChg chg="mod">
          <ac:chgData name="lam olive" userId="0026f929fc24f3d1" providerId="LiveId" clId="{FBAC3BB9-5E72-4446-A8DE-2471459C1468}" dt="2022-06-14T20:20:26.145" v="1894" actId="1076"/>
          <ac:spMkLst>
            <pc:docMk/>
            <pc:sldMk cId="1040720458" sldId="494"/>
            <ac:spMk id="2" creationId="{E6C14DA7-619B-319F-0ADF-914E3E5DE6EF}"/>
          </ac:spMkLst>
        </pc:spChg>
        <pc:picChg chg="del">
          <ac:chgData name="lam olive" userId="0026f929fc24f3d1" providerId="LiveId" clId="{FBAC3BB9-5E72-4446-A8DE-2471459C1468}" dt="2022-06-14T20:19:38.408" v="1883" actId="478"/>
          <ac:picMkLst>
            <pc:docMk/>
            <pc:sldMk cId="1040720458" sldId="494"/>
            <ac:picMk id="5" creationId="{205A4294-52D7-912F-70C2-79EACEBE92C0}"/>
          </ac:picMkLst>
        </pc:picChg>
        <pc:picChg chg="add mod ord">
          <ac:chgData name="lam olive" userId="0026f929fc24f3d1" providerId="LiveId" clId="{FBAC3BB9-5E72-4446-A8DE-2471459C1468}" dt="2022-06-14T20:20:36.110" v="1896" actId="1076"/>
          <ac:picMkLst>
            <pc:docMk/>
            <pc:sldMk cId="1040720458" sldId="494"/>
            <ac:picMk id="7" creationId="{F790F552-4DB0-5202-A11B-729DAAEEBB48}"/>
          </ac:picMkLst>
        </pc:picChg>
      </pc:sldChg>
      <pc:sldChg chg="addSp delSp modSp add mod ord">
        <pc:chgData name="lam olive" userId="0026f929fc24f3d1" providerId="LiveId" clId="{FBAC3BB9-5E72-4446-A8DE-2471459C1468}" dt="2022-06-15T06:03:05.080" v="4806" actId="1076"/>
        <pc:sldMkLst>
          <pc:docMk/>
          <pc:sldMk cId="3653565221" sldId="495"/>
        </pc:sldMkLst>
        <pc:spChg chg="add mod">
          <ac:chgData name="lam olive" userId="0026f929fc24f3d1" providerId="LiveId" clId="{FBAC3BB9-5E72-4446-A8DE-2471459C1468}" dt="2022-06-15T06:03:05.080" v="4806" actId="1076"/>
          <ac:spMkLst>
            <pc:docMk/>
            <pc:sldMk cId="3653565221" sldId="495"/>
            <ac:spMk id="2" creationId="{54F4D0F3-8572-2C46-97CA-49074FDCFC49}"/>
          </ac:spMkLst>
        </pc:spChg>
        <pc:spChg chg="add mod">
          <ac:chgData name="lam olive" userId="0026f929fc24f3d1" providerId="LiveId" clId="{FBAC3BB9-5E72-4446-A8DE-2471459C1468}" dt="2022-06-14T20:43:47.177" v="2195" actId="1076"/>
          <ac:spMkLst>
            <pc:docMk/>
            <pc:sldMk cId="3653565221" sldId="495"/>
            <ac:spMk id="4" creationId="{7E375354-4FD4-0A58-9137-C762654B8C66}"/>
          </ac:spMkLst>
        </pc:spChg>
        <pc:spChg chg="add del mod">
          <ac:chgData name="lam olive" userId="0026f929fc24f3d1" providerId="LiveId" clId="{FBAC3BB9-5E72-4446-A8DE-2471459C1468}" dt="2022-06-15T06:00:31.611" v="4748"/>
          <ac:spMkLst>
            <pc:docMk/>
            <pc:sldMk cId="3653565221" sldId="495"/>
            <ac:spMk id="7" creationId="{FA8CA67A-849A-9106-DC6F-9A29BAFE3B95}"/>
          </ac:spMkLst>
        </pc:spChg>
        <pc:spChg chg="mod">
          <ac:chgData name="lam olive" userId="0026f929fc24f3d1" providerId="LiveId" clId="{FBAC3BB9-5E72-4446-A8DE-2471459C1468}" dt="2022-06-14T20:38:33.717" v="2053" actId="20577"/>
          <ac:spMkLst>
            <pc:docMk/>
            <pc:sldMk cId="3653565221" sldId="495"/>
            <ac:spMk id="8" creationId="{00000000-0000-0000-0000-000000000000}"/>
          </ac:spMkLst>
        </pc:spChg>
        <pc:spChg chg="mod">
          <ac:chgData name="lam olive" userId="0026f929fc24f3d1" providerId="LiveId" clId="{FBAC3BB9-5E72-4446-A8DE-2471459C1468}" dt="2022-06-15T06:01:59.787" v="4779" actId="20577"/>
          <ac:spMkLst>
            <pc:docMk/>
            <pc:sldMk cId="3653565221" sldId="495"/>
            <ac:spMk id="9" creationId="{00000000-0000-0000-0000-000000000000}"/>
          </ac:spMkLst>
        </pc:spChg>
        <pc:picChg chg="add del mod">
          <ac:chgData name="lam olive" userId="0026f929fc24f3d1" providerId="LiveId" clId="{FBAC3BB9-5E72-4446-A8DE-2471459C1468}" dt="2022-06-14T23:25:13.188" v="2360" actId="478"/>
          <ac:picMkLst>
            <pc:docMk/>
            <pc:sldMk cId="3653565221" sldId="495"/>
            <ac:picMk id="3" creationId="{8DDEB7A7-6D75-80EB-EED4-161101EAD0E6}"/>
          </ac:picMkLst>
        </pc:picChg>
        <pc:picChg chg="add mod">
          <ac:chgData name="lam olive" userId="0026f929fc24f3d1" providerId="LiveId" clId="{FBAC3BB9-5E72-4446-A8DE-2471459C1468}" dt="2022-06-14T23:25:37.992" v="2362" actId="931"/>
          <ac:picMkLst>
            <pc:docMk/>
            <pc:sldMk cId="3653565221" sldId="495"/>
            <ac:picMk id="6" creationId="{0E9BA1A9-43C8-3E89-77DF-373E4D62969B}"/>
          </ac:picMkLst>
        </pc:picChg>
      </pc:sldChg>
      <pc:sldChg chg="addSp delSp modSp add mod">
        <pc:chgData name="lam olive" userId="0026f929fc24f3d1" providerId="LiveId" clId="{FBAC3BB9-5E72-4446-A8DE-2471459C1468}" dt="2022-06-15T06:04:31.335" v="4828" actId="1076"/>
        <pc:sldMkLst>
          <pc:docMk/>
          <pc:sldMk cId="1547789603" sldId="496"/>
        </pc:sldMkLst>
        <pc:spChg chg="add mod">
          <ac:chgData name="lam olive" userId="0026f929fc24f3d1" providerId="LiveId" clId="{FBAC3BB9-5E72-4446-A8DE-2471459C1468}" dt="2022-06-15T06:04:31.335" v="4828" actId="1076"/>
          <ac:spMkLst>
            <pc:docMk/>
            <pc:sldMk cId="1547789603" sldId="496"/>
            <ac:spMk id="7" creationId="{331FA0E5-388A-2A0E-9A1D-87C74F824BCD}"/>
          </ac:spMkLst>
        </pc:spChg>
        <pc:spChg chg="mod">
          <ac:chgData name="lam olive" userId="0026f929fc24f3d1" providerId="LiveId" clId="{FBAC3BB9-5E72-4446-A8DE-2471459C1468}" dt="2022-06-14T20:52:24.641" v="2231" actId="20577"/>
          <ac:spMkLst>
            <pc:docMk/>
            <pc:sldMk cId="1547789603" sldId="496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4T23:30:44.837" v="2666" actId="20577"/>
          <ac:spMkLst>
            <pc:docMk/>
            <pc:sldMk cId="1547789603" sldId="496"/>
            <ac:spMk id="10" creationId="{67F6597D-12C3-A478-B9FC-957E5A2D1FE6}"/>
          </ac:spMkLst>
        </pc:spChg>
        <pc:picChg chg="add del mod">
          <ac:chgData name="lam olive" userId="0026f929fc24f3d1" providerId="LiveId" clId="{FBAC3BB9-5E72-4446-A8DE-2471459C1468}" dt="2022-06-14T23:26:57.007" v="2368" actId="478"/>
          <ac:picMkLst>
            <pc:docMk/>
            <pc:sldMk cId="1547789603" sldId="496"/>
            <ac:picMk id="3" creationId="{66605E13-CBE8-BC91-063E-16D132BBF92F}"/>
          </ac:picMkLst>
        </pc:picChg>
        <pc:picChg chg="add mod">
          <ac:chgData name="lam olive" userId="0026f929fc24f3d1" providerId="LiveId" clId="{FBAC3BB9-5E72-4446-A8DE-2471459C1468}" dt="2022-06-14T23:27:24.790" v="2369" actId="931"/>
          <ac:picMkLst>
            <pc:docMk/>
            <pc:sldMk cId="1547789603" sldId="496"/>
            <ac:picMk id="5" creationId="{4F8F676B-EEBA-9452-7DE9-2A7242753769}"/>
          </ac:picMkLst>
        </pc:picChg>
      </pc:sldChg>
      <pc:sldChg chg="addSp modSp add mod">
        <pc:chgData name="lam olive" userId="0026f929fc24f3d1" providerId="LiveId" clId="{FBAC3BB9-5E72-4446-A8DE-2471459C1468}" dt="2022-06-15T06:05:13.192" v="4835" actId="1076"/>
        <pc:sldMkLst>
          <pc:docMk/>
          <pc:sldMk cId="3434697826" sldId="497"/>
        </pc:sldMkLst>
        <pc:spChg chg="add mod">
          <ac:chgData name="lam olive" userId="0026f929fc24f3d1" providerId="LiveId" clId="{FBAC3BB9-5E72-4446-A8DE-2471459C1468}" dt="2022-06-14T23:34:02.906" v="2852" actId="1076"/>
          <ac:spMkLst>
            <pc:docMk/>
            <pc:sldMk cId="3434697826" sldId="497"/>
            <ac:spMk id="7" creationId="{7C626565-1E89-9AFC-7863-AC5962DBBFA9}"/>
          </ac:spMkLst>
        </pc:spChg>
        <pc:spChg chg="mod">
          <ac:chgData name="lam olive" userId="0026f929fc24f3d1" providerId="LiveId" clId="{FBAC3BB9-5E72-4446-A8DE-2471459C1468}" dt="2022-06-14T23:32:09.941" v="2686" actId="20577"/>
          <ac:spMkLst>
            <pc:docMk/>
            <pc:sldMk cId="3434697826" sldId="497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5T06:05:13.192" v="4835" actId="1076"/>
          <ac:spMkLst>
            <pc:docMk/>
            <pc:sldMk cId="3434697826" sldId="497"/>
            <ac:spMk id="10" creationId="{8E97BCE8-77A3-893A-6160-05D1CB0CCBBF}"/>
          </ac:spMkLst>
        </pc:spChg>
        <pc:picChg chg="add mod">
          <ac:chgData name="lam olive" userId="0026f929fc24f3d1" providerId="LiveId" clId="{FBAC3BB9-5E72-4446-A8DE-2471459C1468}" dt="2022-06-14T23:31:45.400" v="2668" actId="931"/>
          <ac:picMkLst>
            <pc:docMk/>
            <pc:sldMk cId="3434697826" sldId="497"/>
            <ac:picMk id="3" creationId="{D5AD368E-22DD-9954-D266-9AB1E77C8710}"/>
          </ac:picMkLst>
        </pc:picChg>
      </pc:sldChg>
      <pc:sldChg chg="add del">
        <pc:chgData name="lam olive" userId="0026f929fc24f3d1" providerId="LiveId" clId="{FBAC3BB9-5E72-4446-A8DE-2471459C1468}" dt="2022-06-15T03:23:08.735" v="3235" actId="47"/>
        <pc:sldMkLst>
          <pc:docMk/>
          <pc:sldMk cId="2819763845" sldId="498"/>
        </pc:sldMkLst>
      </pc:sldChg>
      <pc:sldChg chg="addSp delSp modSp add mod">
        <pc:chgData name="lam olive" userId="0026f929fc24f3d1" providerId="LiveId" clId="{FBAC3BB9-5E72-4446-A8DE-2471459C1468}" dt="2022-06-15T06:03:41.809" v="4821" actId="1076"/>
        <pc:sldMkLst>
          <pc:docMk/>
          <pc:sldMk cId="582390766" sldId="499"/>
        </pc:sldMkLst>
        <pc:spChg chg="add mod">
          <ac:chgData name="lam olive" userId="0026f929fc24f3d1" providerId="LiveId" clId="{FBAC3BB9-5E72-4446-A8DE-2471459C1468}" dt="2022-06-14T23:29:36.595" v="2494" actId="20577"/>
          <ac:spMkLst>
            <pc:docMk/>
            <pc:sldMk cId="582390766" sldId="499"/>
            <ac:spMk id="7" creationId="{D666C853-20D3-8C34-F4F1-E3F4D3741A60}"/>
          </ac:spMkLst>
        </pc:spChg>
        <pc:spChg chg="mod">
          <ac:chgData name="lam olive" userId="0026f929fc24f3d1" providerId="LiveId" clId="{FBAC3BB9-5E72-4446-A8DE-2471459C1468}" dt="2022-06-14T20:39:07.105" v="2068" actId="20577"/>
          <ac:spMkLst>
            <pc:docMk/>
            <pc:sldMk cId="582390766" sldId="499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5T06:03:41.809" v="4821" actId="1076"/>
          <ac:spMkLst>
            <pc:docMk/>
            <pc:sldMk cId="582390766" sldId="499"/>
            <ac:spMk id="10" creationId="{8443B4F4-9CED-9799-4E00-4F5714477AEB}"/>
          </ac:spMkLst>
        </pc:spChg>
        <pc:picChg chg="del">
          <ac:chgData name="lam olive" userId="0026f929fc24f3d1" providerId="LiveId" clId="{FBAC3BB9-5E72-4446-A8DE-2471459C1468}" dt="2022-06-14T20:39:22.938" v="2069" actId="478"/>
          <ac:picMkLst>
            <pc:docMk/>
            <pc:sldMk cId="582390766" sldId="499"/>
            <ac:picMk id="3" creationId="{8DDEB7A7-6D75-80EB-EED4-161101EAD0E6}"/>
          </ac:picMkLst>
        </pc:picChg>
        <pc:picChg chg="add del mod">
          <ac:chgData name="lam olive" userId="0026f929fc24f3d1" providerId="LiveId" clId="{FBAC3BB9-5E72-4446-A8DE-2471459C1468}" dt="2022-06-14T23:26:05.014" v="2364" actId="478"/>
          <ac:picMkLst>
            <pc:docMk/>
            <pc:sldMk cId="582390766" sldId="499"/>
            <ac:picMk id="4" creationId="{BD5A595A-81B7-2CE5-02AB-8A4B386462D3}"/>
          </ac:picMkLst>
        </pc:picChg>
        <pc:picChg chg="add mod">
          <ac:chgData name="lam olive" userId="0026f929fc24f3d1" providerId="LiveId" clId="{FBAC3BB9-5E72-4446-A8DE-2471459C1468}" dt="2022-06-14T23:26:26.628" v="2365" actId="931"/>
          <ac:picMkLst>
            <pc:docMk/>
            <pc:sldMk cId="582390766" sldId="499"/>
            <ac:picMk id="6" creationId="{0FEE4F53-F67C-A80C-2502-4173C68A50A4}"/>
          </ac:picMkLst>
        </pc:picChg>
      </pc:sldChg>
      <pc:sldChg chg="addSp delSp modSp add mod">
        <pc:chgData name="lam olive" userId="0026f929fc24f3d1" providerId="LiveId" clId="{FBAC3BB9-5E72-4446-A8DE-2471459C1468}" dt="2022-06-15T06:03:15.918" v="4817" actId="20577"/>
        <pc:sldMkLst>
          <pc:docMk/>
          <pc:sldMk cId="2844789229" sldId="500"/>
        </pc:sldMkLst>
        <pc:spChg chg="add mod">
          <ac:chgData name="lam olive" userId="0026f929fc24f3d1" providerId="LiveId" clId="{FBAC3BB9-5E72-4446-A8DE-2471459C1468}" dt="2022-06-15T06:03:15.918" v="4817" actId="20577"/>
          <ac:spMkLst>
            <pc:docMk/>
            <pc:sldMk cId="2844789229" sldId="500"/>
            <ac:spMk id="7" creationId="{75428DA0-F2DD-6D0E-6231-D14E50ADAADA}"/>
          </ac:spMkLst>
        </pc:spChg>
        <pc:spChg chg="add mod">
          <ac:chgData name="lam olive" userId="0026f929fc24f3d1" providerId="LiveId" clId="{FBAC3BB9-5E72-4446-A8DE-2471459C1468}" dt="2022-06-14T20:53:46.585" v="2359" actId="1076"/>
          <ac:spMkLst>
            <pc:docMk/>
            <pc:sldMk cId="2844789229" sldId="500"/>
            <ac:spMk id="10" creationId="{8DF1B44D-A73D-607A-89D0-DEF4B7B213E7}"/>
          </ac:spMkLst>
        </pc:spChg>
        <pc:picChg chg="del">
          <ac:chgData name="lam olive" userId="0026f929fc24f3d1" providerId="LiveId" clId="{FBAC3BB9-5E72-4446-A8DE-2471459C1468}" dt="2022-06-14T20:40:56.918" v="2079" actId="478"/>
          <ac:picMkLst>
            <pc:docMk/>
            <pc:sldMk cId="2844789229" sldId="500"/>
            <ac:picMk id="3" creationId="{8DDEB7A7-6D75-80EB-EED4-161101EAD0E6}"/>
          </ac:picMkLst>
        </pc:picChg>
        <pc:picChg chg="add del mod">
          <ac:chgData name="lam olive" userId="0026f929fc24f3d1" providerId="LiveId" clId="{FBAC3BB9-5E72-4446-A8DE-2471459C1468}" dt="2022-06-14T23:25:14.239" v="2361" actId="478"/>
          <ac:picMkLst>
            <pc:docMk/>
            <pc:sldMk cId="2844789229" sldId="500"/>
            <ac:picMk id="4" creationId="{33E71180-78E5-067E-C0BE-0D09C8FE1349}"/>
          </ac:picMkLst>
        </pc:picChg>
        <pc:picChg chg="add mod">
          <ac:chgData name="lam olive" userId="0026f929fc24f3d1" providerId="LiveId" clId="{FBAC3BB9-5E72-4446-A8DE-2471459C1468}" dt="2022-06-14T23:25:58.998" v="2363" actId="931"/>
          <ac:picMkLst>
            <pc:docMk/>
            <pc:sldMk cId="2844789229" sldId="500"/>
            <ac:picMk id="6" creationId="{140001A4-108C-9DD7-0228-09BDADD162A6}"/>
          </ac:picMkLst>
        </pc:picChg>
      </pc:sldChg>
      <pc:sldChg chg="addSp delSp modSp add mod">
        <pc:chgData name="lam olive" userId="0026f929fc24f3d1" providerId="LiveId" clId="{FBAC3BB9-5E72-4446-A8DE-2471459C1468}" dt="2022-06-15T06:03:46.206" v="4824" actId="20577"/>
        <pc:sldMkLst>
          <pc:docMk/>
          <pc:sldMk cId="823099376" sldId="501"/>
        </pc:sldMkLst>
        <pc:spChg chg="add mod">
          <ac:chgData name="lam olive" userId="0026f929fc24f3d1" providerId="LiveId" clId="{FBAC3BB9-5E72-4446-A8DE-2471459C1468}" dt="2022-06-15T06:03:46.206" v="4824" actId="20577"/>
          <ac:spMkLst>
            <pc:docMk/>
            <pc:sldMk cId="823099376" sldId="501"/>
            <ac:spMk id="7" creationId="{BFA83F28-B5A9-25D1-0562-8BDAC370A4A9}"/>
          </ac:spMkLst>
        </pc:spChg>
        <pc:spChg chg="mod">
          <ac:chgData name="lam olive" userId="0026f929fc24f3d1" providerId="LiveId" clId="{FBAC3BB9-5E72-4446-A8DE-2471459C1468}" dt="2022-06-14T20:42:01.926" v="2111" actId="20577"/>
          <ac:spMkLst>
            <pc:docMk/>
            <pc:sldMk cId="823099376" sldId="501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4T23:29:45.761" v="2499" actId="20577"/>
          <ac:spMkLst>
            <pc:docMk/>
            <pc:sldMk cId="823099376" sldId="501"/>
            <ac:spMk id="10" creationId="{30E50FAB-3FA3-1769-F956-3731A9DF7AD0}"/>
          </ac:spMkLst>
        </pc:spChg>
        <pc:picChg chg="add del mod">
          <ac:chgData name="lam olive" userId="0026f929fc24f3d1" providerId="LiveId" clId="{FBAC3BB9-5E72-4446-A8DE-2471459C1468}" dt="2022-06-14T23:26:34.123" v="2366" actId="478"/>
          <ac:picMkLst>
            <pc:docMk/>
            <pc:sldMk cId="823099376" sldId="501"/>
            <ac:picMk id="3" creationId="{5A6850CD-6E36-D88B-1D6F-402535EB8680}"/>
          </ac:picMkLst>
        </pc:picChg>
        <pc:picChg chg="del">
          <ac:chgData name="lam olive" userId="0026f929fc24f3d1" providerId="LiveId" clId="{FBAC3BB9-5E72-4446-A8DE-2471459C1468}" dt="2022-06-14T20:42:04.060" v="2112" actId="478"/>
          <ac:picMkLst>
            <pc:docMk/>
            <pc:sldMk cId="823099376" sldId="501"/>
            <ac:picMk id="4" creationId="{BD5A595A-81B7-2CE5-02AB-8A4B386462D3}"/>
          </ac:picMkLst>
        </pc:picChg>
        <pc:picChg chg="add mod">
          <ac:chgData name="lam olive" userId="0026f929fc24f3d1" providerId="LiveId" clId="{FBAC3BB9-5E72-4446-A8DE-2471459C1468}" dt="2022-06-14T23:26:53.579" v="2367" actId="931"/>
          <ac:picMkLst>
            <pc:docMk/>
            <pc:sldMk cId="823099376" sldId="501"/>
            <ac:picMk id="6" creationId="{11403EF6-73CB-55E1-2021-4A9A640C5DA7}"/>
          </ac:picMkLst>
        </pc:picChg>
      </pc:sldChg>
      <pc:sldChg chg="addSp delSp modSp add mod">
        <pc:chgData name="lam olive" userId="0026f929fc24f3d1" providerId="LiveId" clId="{FBAC3BB9-5E72-4446-A8DE-2471459C1468}" dt="2022-06-15T06:04:51.885" v="4831"/>
        <pc:sldMkLst>
          <pc:docMk/>
          <pc:sldMk cId="1525954620" sldId="502"/>
        </pc:sldMkLst>
        <pc:spChg chg="add mod">
          <ac:chgData name="lam olive" userId="0026f929fc24f3d1" providerId="LiveId" clId="{FBAC3BB9-5E72-4446-A8DE-2471459C1468}" dt="2022-06-14T23:30:52.813" v="2667"/>
          <ac:spMkLst>
            <pc:docMk/>
            <pc:sldMk cId="1525954620" sldId="502"/>
            <ac:spMk id="10" creationId="{F89AB2F3-541A-8A4C-9C7A-2FFC6E9165C2}"/>
          </ac:spMkLst>
        </pc:spChg>
        <pc:spChg chg="add del">
          <ac:chgData name="lam olive" userId="0026f929fc24f3d1" providerId="LiveId" clId="{FBAC3BB9-5E72-4446-A8DE-2471459C1468}" dt="2022-06-15T06:04:45.947" v="4830" actId="22"/>
          <ac:spMkLst>
            <pc:docMk/>
            <pc:sldMk cId="1525954620" sldId="502"/>
            <ac:spMk id="11" creationId="{673F490C-B7B9-BF8D-EB12-BC4F3E275AA8}"/>
          </ac:spMkLst>
        </pc:spChg>
        <pc:spChg chg="add mod">
          <ac:chgData name="lam olive" userId="0026f929fc24f3d1" providerId="LiveId" clId="{FBAC3BB9-5E72-4446-A8DE-2471459C1468}" dt="2022-06-15T06:04:51.885" v="4831"/>
          <ac:spMkLst>
            <pc:docMk/>
            <pc:sldMk cId="1525954620" sldId="502"/>
            <ac:spMk id="12" creationId="{5BAAA0CE-9FC4-7B4F-B418-2B4902CEE219}"/>
          </ac:spMkLst>
        </pc:spChg>
        <pc:picChg chg="add mod">
          <ac:chgData name="lam olive" userId="0026f929fc24f3d1" providerId="LiveId" clId="{FBAC3BB9-5E72-4446-A8DE-2471459C1468}" dt="2022-06-14T23:28:02.381" v="2372" actId="931"/>
          <ac:picMkLst>
            <pc:docMk/>
            <pc:sldMk cId="1525954620" sldId="502"/>
            <ac:picMk id="3" creationId="{C97CC252-AFBF-E6D8-976D-31F94A4A68D1}"/>
          </ac:picMkLst>
        </pc:picChg>
        <pc:picChg chg="del">
          <ac:chgData name="lam olive" userId="0026f929fc24f3d1" providerId="LiveId" clId="{FBAC3BB9-5E72-4446-A8DE-2471459C1468}" dt="2022-06-14T23:27:50.542" v="2371" actId="478"/>
          <ac:picMkLst>
            <pc:docMk/>
            <pc:sldMk cId="1525954620" sldId="502"/>
            <ac:picMk id="5" creationId="{4F8F676B-EEBA-9452-7DE9-2A7242753769}"/>
          </ac:picMkLst>
        </pc:picChg>
      </pc:sldChg>
      <pc:sldChg chg="addSp modSp add mod">
        <pc:chgData name="lam olive" userId="0026f929fc24f3d1" providerId="LiveId" clId="{FBAC3BB9-5E72-4446-A8DE-2471459C1468}" dt="2022-06-15T06:06:14.031" v="4841" actId="1076"/>
        <pc:sldMkLst>
          <pc:docMk/>
          <pc:sldMk cId="1916386132" sldId="503"/>
        </pc:sldMkLst>
        <pc:spChg chg="add mod">
          <ac:chgData name="lam olive" userId="0026f929fc24f3d1" providerId="LiveId" clId="{FBAC3BB9-5E72-4446-A8DE-2471459C1468}" dt="2022-06-14T23:38:39.612" v="3188" actId="20577"/>
          <ac:spMkLst>
            <pc:docMk/>
            <pc:sldMk cId="1916386132" sldId="503"/>
            <ac:spMk id="7" creationId="{639BB1FA-CA7E-D38A-A9AF-7E94CA93AB9D}"/>
          </ac:spMkLst>
        </pc:spChg>
        <pc:spChg chg="mod">
          <ac:chgData name="lam olive" userId="0026f929fc24f3d1" providerId="LiveId" clId="{FBAC3BB9-5E72-4446-A8DE-2471459C1468}" dt="2022-06-14T23:38:56.828" v="3206" actId="20577"/>
          <ac:spMkLst>
            <pc:docMk/>
            <pc:sldMk cId="1916386132" sldId="503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5T06:06:14.031" v="4841" actId="1076"/>
          <ac:spMkLst>
            <pc:docMk/>
            <pc:sldMk cId="1916386132" sldId="503"/>
            <ac:spMk id="10" creationId="{E9E381BB-3FD4-26AF-1CA5-45CB0B442602}"/>
          </ac:spMkLst>
        </pc:spChg>
        <pc:picChg chg="add mod">
          <ac:chgData name="lam olive" userId="0026f929fc24f3d1" providerId="LiveId" clId="{FBAC3BB9-5E72-4446-A8DE-2471459C1468}" dt="2022-06-14T23:36:56.355" v="3006" actId="931"/>
          <ac:picMkLst>
            <pc:docMk/>
            <pc:sldMk cId="1916386132" sldId="503"/>
            <ac:picMk id="3" creationId="{C71FFC7B-A388-B9F9-668C-3D63079DE6DB}"/>
          </ac:picMkLst>
        </pc:picChg>
      </pc:sldChg>
      <pc:sldChg chg="addSp delSp modSp add mod">
        <pc:chgData name="lam olive" userId="0026f929fc24f3d1" providerId="LiveId" clId="{FBAC3BB9-5E72-4446-A8DE-2471459C1468}" dt="2022-06-15T21:26:47.797" v="4922" actId="931"/>
        <pc:sldMkLst>
          <pc:docMk/>
          <pc:sldMk cId="1307835359" sldId="504"/>
        </pc:sldMkLst>
        <pc:spChg chg="add mod">
          <ac:chgData name="lam olive" userId="0026f929fc24f3d1" providerId="LiveId" clId="{FBAC3BB9-5E72-4446-A8DE-2471459C1468}" dt="2022-06-14T23:36:29.218" v="3005" actId="1076"/>
          <ac:spMkLst>
            <pc:docMk/>
            <pc:sldMk cId="1307835359" sldId="504"/>
            <ac:spMk id="7" creationId="{6F4F1B4E-CA12-1471-92BD-DE3CD2BD7DFE}"/>
          </ac:spMkLst>
        </pc:spChg>
        <pc:spChg chg="mod">
          <ac:chgData name="lam olive" userId="0026f929fc24f3d1" providerId="LiveId" clId="{FBAC3BB9-5E72-4446-A8DE-2471459C1468}" dt="2022-06-14T23:35:00.183" v="2877" actId="20577"/>
          <ac:spMkLst>
            <pc:docMk/>
            <pc:sldMk cId="1307835359" sldId="504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5T06:05:37.862" v="4837"/>
          <ac:spMkLst>
            <pc:docMk/>
            <pc:sldMk cId="1307835359" sldId="504"/>
            <ac:spMk id="10" creationId="{A105A920-C6A9-E171-F856-E98D8BFD75D0}"/>
          </ac:spMkLst>
        </pc:spChg>
        <pc:picChg chg="add del mod">
          <ac:chgData name="lam olive" userId="0026f929fc24f3d1" providerId="LiveId" clId="{FBAC3BB9-5E72-4446-A8DE-2471459C1468}" dt="2022-06-15T21:26:36.886" v="4921" actId="478"/>
          <ac:picMkLst>
            <pc:docMk/>
            <pc:sldMk cId="1307835359" sldId="504"/>
            <ac:picMk id="3" creationId="{40C46A9C-6024-F5C2-72BF-98997E9A20D7}"/>
          </ac:picMkLst>
        </pc:picChg>
        <pc:picChg chg="add mod">
          <ac:chgData name="lam olive" userId="0026f929fc24f3d1" providerId="LiveId" clId="{FBAC3BB9-5E72-4446-A8DE-2471459C1468}" dt="2022-06-15T21:26:47.797" v="4922" actId="931"/>
          <ac:picMkLst>
            <pc:docMk/>
            <pc:sldMk cId="1307835359" sldId="504"/>
            <ac:picMk id="4" creationId="{418FFF52-D073-71D6-6694-897B0AF58740}"/>
          </ac:picMkLst>
        </pc:picChg>
      </pc:sldChg>
      <pc:sldChg chg="addSp delSp modSp add mod">
        <pc:chgData name="lam olive" userId="0026f929fc24f3d1" providerId="LiveId" clId="{FBAC3BB9-5E72-4446-A8DE-2471459C1468}" dt="2022-06-15T06:06:16.374" v="4842"/>
        <pc:sldMkLst>
          <pc:docMk/>
          <pc:sldMk cId="305158015" sldId="505"/>
        </pc:sldMkLst>
        <pc:spChg chg="mod">
          <ac:chgData name="lam olive" userId="0026f929fc24f3d1" providerId="LiveId" clId="{FBAC3BB9-5E72-4446-A8DE-2471459C1468}" dt="2022-06-14T23:39:38.319" v="3234" actId="20577"/>
          <ac:spMkLst>
            <pc:docMk/>
            <pc:sldMk cId="305158015" sldId="505"/>
            <ac:spMk id="7" creationId="{639BB1FA-CA7E-D38A-A9AF-7E94CA93AB9D}"/>
          </ac:spMkLst>
        </pc:spChg>
        <pc:spChg chg="mod">
          <ac:chgData name="lam olive" userId="0026f929fc24f3d1" providerId="LiveId" clId="{FBAC3BB9-5E72-4446-A8DE-2471459C1468}" dt="2022-06-14T23:39:04.186" v="3224" actId="20577"/>
          <ac:spMkLst>
            <pc:docMk/>
            <pc:sldMk cId="305158015" sldId="505"/>
            <ac:spMk id="8" creationId="{00000000-0000-0000-0000-000000000000}"/>
          </ac:spMkLst>
        </pc:spChg>
        <pc:spChg chg="add mod">
          <ac:chgData name="lam olive" userId="0026f929fc24f3d1" providerId="LiveId" clId="{FBAC3BB9-5E72-4446-A8DE-2471459C1468}" dt="2022-06-15T06:06:16.374" v="4842"/>
          <ac:spMkLst>
            <pc:docMk/>
            <pc:sldMk cId="305158015" sldId="505"/>
            <ac:spMk id="10" creationId="{7C4FE2FE-693A-396D-6778-F4948707745B}"/>
          </ac:spMkLst>
        </pc:spChg>
        <pc:picChg chg="del">
          <ac:chgData name="lam olive" userId="0026f929fc24f3d1" providerId="LiveId" clId="{FBAC3BB9-5E72-4446-A8DE-2471459C1468}" dt="2022-06-14T23:39:15.349" v="3225" actId="478"/>
          <ac:picMkLst>
            <pc:docMk/>
            <pc:sldMk cId="305158015" sldId="505"/>
            <ac:picMk id="3" creationId="{C71FFC7B-A388-B9F9-668C-3D63079DE6DB}"/>
          </ac:picMkLst>
        </pc:picChg>
        <pc:picChg chg="add mod">
          <ac:chgData name="lam olive" userId="0026f929fc24f3d1" providerId="LiveId" clId="{FBAC3BB9-5E72-4446-A8DE-2471459C1468}" dt="2022-06-14T23:39:27.891" v="3226" actId="931"/>
          <ac:picMkLst>
            <pc:docMk/>
            <pc:sldMk cId="305158015" sldId="505"/>
            <ac:picMk id="4" creationId="{F8D1FD74-8AC6-CCF0-2896-3819F4F6261C}"/>
          </ac:picMkLst>
        </pc:picChg>
      </pc:sldChg>
      <pc:sldChg chg="addSp delSp modSp add mod">
        <pc:chgData name="lam olive" userId="0026f929fc24f3d1" providerId="LiveId" clId="{FBAC3BB9-5E72-4446-A8DE-2471459C1468}" dt="2022-06-15T03:58:31.791" v="4723" actId="1076"/>
        <pc:sldMkLst>
          <pc:docMk/>
          <pc:sldMk cId="4253140526" sldId="506"/>
        </pc:sldMkLst>
        <pc:spChg chg="mod">
          <ac:chgData name="lam olive" userId="0026f929fc24f3d1" providerId="LiveId" clId="{FBAC3BB9-5E72-4446-A8DE-2471459C1468}" dt="2022-06-15T03:58:17.568" v="4720" actId="14100"/>
          <ac:spMkLst>
            <pc:docMk/>
            <pc:sldMk cId="4253140526" sldId="506"/>
            <ac:spMk id="2" creationId="{0205DAE0-2EED-3C6F-5F86-29634DDC5CC1}"/>
          </ac:spMkLst>
        </pc:spChg>
        <pc:spChg chg="mod">
          <ac:chgData name="lam olive" userId="0026f929fc24f3d1" providerId="LiveId" clId="{FBAC3BB9-5E72-4446-A8DE-2471459C1468}" dt="2022-06-15T03:33:41.167" v="3583" actId="20577"/>
          <ac:spMkLst>
            <pc:docMk/>
            <pc:sldMk cId="4253140526" sldId="506"/>
            <ac:spMk id="8" creationId="{00000000-0000-0000-0000-000000000000}"/>
          </ac:spMkLst>
        </pc:spChg>
        <pc:graphicFrameChg chg="del">
          <ac:chgData name="lam olive" userId="0026f929fc24f3d1" providerId="LiveId" clId="{FBAC3BB9-5E72-4446-A8DE-2471459C1468}" dt="2022-06-15T03:33:44.906" v="3584" actId="478"/>
          <ac:graphicFrameMkLst>
            <pc:docMk/>
            <pc:sldMk cId="4253140526" sldId="506"/>
            <ac:graphicFrameMk id="6" creationId="{FAEDA2B9-2BDB-7F17-B24A-199FE17187DD}"/>
          </ac:graphicFrameMkLst>
        </pc:graphicFrameChg>
        <pc:picChg chg="add mod modCrop">
          <ac:chgData name="lam olive" userId="0026f929fc24f3d1" providerId="LiveId" clId="{FBAC3BB9-5E72-4446-A8DE-2471459C1468}" dt="2022-06-15T03:58:31.791" v="4723" actId="1076"/>
          <ac:picMkLst>
            <pc:docMk/>
            <pc:sldMk cId="4253140526" sldId="506"/>
            <ac:picMk id="4" creationId="{A74C4988-A424-60E1-74E4-BBCB5E99F4A2}"/>
          </ac:picMkLst>
        </pc:picChg>
      </pc:sldChg>
      <pc:sldChg chg="addSp delSp modSp add mod">
        <pc:chgData name="lam olive" userId="0026f929fc24f3d1" providerId="LiveId" clId="{FBAC3BB9-5E72-4446-A8DE-2471459C1468}" dt="2022-06-15T22:32:18.268" v="5241" actId="1076"/>
        <pc:sldMkLst>
          <pc:docMk/>
          <pc:sldMk cId="4181181418" sldId="507"/>
        </pc:sldMkLst>
        <pc:spChg chg="mod">
          <ac:chgData name="lam olive" userId="0026f929fc24f3d1" providerId="LiveId" clId="{FBAC3BB9-5E72-4446-A8DE-2471459C1468}" dt="2022-06-15T06:31:40.511" v="4920" actId="1076"/>
          <ac:spMkLst>
            <pc:docMk/>
            <pc:sldMk cId="4181181418" sldId="507"/>
            <ac:spMk id="2" creationId="{E6C14DA7-619B-319F-0ADF-914E3E5DE6EF}"/>
          </ac:spMkLst>
        </pc:spChg>
        <pc:picChg chg="add mod">
          <ac:chgData name="lam olive" userId="0026f929fc24f3d1" providerId="LiveId" clId="{FBAC3BB9-5E72-4446-A8DE-2471459C1468}" dt="2022-06-15T22:32:18.268" v="5241" actId="1076"/>
          <ac:picMkLst>
            <pc:docMk/>
            <pc:sldMk cId="4181181418" sldId="507"/>
            <ac:picMk id="4" creationId="{E336F1E9-5661-495E-EE40-E98754D8CED4}"/>
          </ac:picMkLst>
        </pc:picChg>
        <pc:picChg chg="del">
          <ac:chgData name="lam olive" userId="0026f929fc24f3d1" providerId="LiveId" clId="{FBAC3BB9-5E72-4446-A8DE-2471459C1468}" dt="2022-06-15T06:24:55.994" v="4844" actId="478"/>
          <ac:picMkLst>
            <pc:docMk/>
            <pc:sldMk cId="4181181418" sldId="507"/>
            <ac:picMk id="7" creationId="{F790F552-4DB0-5202-A11B-729DAAEEBB48}"/>
          </ac:picMkLst>
        </pc:picChg>
      </pc:sldChg>
      <pc:sldChg chg="addSp delSp modSp add mod">
        <pc:chgData name="lam olive" userId="0026f929fc24f3d1" providerId="LiveId" clId="{FBAC3BB9-5E72-4446-A8DE-2471459C1468}" dt="2022-06-15T21:42:26.561" v="5115" actId="1076"/>
        <pc:sldMkLst>
          <pc:docMk/>
          <pc:sldMk cId="3182186572" sldId="508"/>
        </pc:sldMkLst>
        <pc:spChg chg="mod">
          <ac:chgData name="lam olive" userId="0026f929fc24f3d1" providerId="LiveId" clId="{FBAC3BB9-5E72-4446-A8DE-2471459C1468}" dt="2022-06-15T21:42:26.561" v="5115" actId="1076"/>
          <ac:spMkLst>
            <pc:docMk/>
            <pc:sldMk cId="3182186572" sldId="508"/>
            <ac:spMk id="7" creationId="{6F4F1B4E-CA12-1471-92BD-DE3CD2BD7DFE}"/>
          </ac:spMkLst>
        </pc:spChg>
        <pc:spChg chg="mod">
          <ac:chgData name="lam olive" userId="0026f929fc24f3d1" providerId="LiveId" clId="{FBAC3BB9-5E72-4446-A8DE-2471459C1468}" dt="2022-06-15T21:28:11.441" v="4955" actId="1076"/>
          <ac:spMkLst>
            <pc:docMk/>
            <pc:sldMk cId="3182186572" sldId="508"/>
            <ac:spMk id="9" creationId="{00000000-0000-0000-0000-000000000000}"/>
          </ac:spMkLst>
        </pc:spChg>
        <pc:spChg chg="mod">
          <ac:chgData name="lam olive" userId="0026f929fc24f3d1" providerId="LiveId" clId="{FBAC3BB9-5E72-4446-A8DE-2471459C1468}" dt="2022-06-15T21:28:20.508" v="4966" actId="14100"/>
          <ac:spMkLst>
            <pc:docMk/>
            <pc:sldMk cId="3182186572" sldId="508"/>
            <ac:spMk id="10" creationId="{A105A920-C6A9-E171-F856-E98D8BFD75D0}"/>
          </ac:spMkLst>
        </pc:spChg>
        <pc:picChg chg="add mod">
          <ac:chgData name="lam olive" userId="0026f929fc24f3d1" providerId="LiveId" clId="{FBAC3BB9-5E72-4446-A8DE-2471459C1468}" dt="2022-06-15T21:32:19.024" v="4968" actId="931"/>
          <ac:picMkLst>
            <pc:docMk/>
            <pc:sldMk cId="3182186572" sldId="508"/>
            <ac:picMk id="3" creationId="{653096CD-502F-81CD-3EE1-ED89A46D5204}"/>
          </ac:picMkLst>
        </pc:picChg>
        <pc:picChg chg="del">
          <ac:chgData name="lam olive" userId="0026f929fc24f3d1" providerId="LiveId" clId="{FBAC3BB9-5E72-4446-A8DE-2471459C1468}" dt="2022-06-15T21:32:07.012" v="4967" actId="478"/>
          <ac:picMkLst>
            <pc:docMk/>
            <pc:sldMk cId="3182186572" sldId="508"/>
            <ac:picMk id="4" creationId="{418FFF52-D073-71D6-6694-897B0AF58740}"/>
          </ac:picMkLst>
        </pc:picChg>
      </pc:sldChg>
      <pc:sldChg chg="addSp delSp modSp add mod ord">
        <pc:chgData name="lam olive" userId="0026f929fc24f3d1" providerId="LiveId" clId="{FBAC3BB9-5E72-4446-A8DE-2471459C1468}" dt="2022-06-15T22:40:28.459" v="5580"/>
        <pc:sldMkLst>
          <pc:docMk/>
          <pc:sldMk cId="2977794867" sldId="509"/>
        </pc:sldMkLst>
        <pc:spChg chg="mod">
          <ac:chgData name="lam olive" userId="0026f929fc24f3d1" providerId="LiveId" clId="{FBAC3BB9-5E72-4446-A8DE-2471459C1468}" dt="2022-06-15T21:49:00.086" v="5211" actId="20577"/>
          <ac:spMkLst>
            <pc:docMk/>
            <pc:sldMk cId="2977794867" sldId="509"/>
            <ac:spMk id="7" creationId="{6F4F1B4E-CA12-1471-92BD-DE3CD2BD7DFE}"/>
          </ac:spMkLst>
        </pc:spChg>
        <pc:spChg chg="mod">
          <ac:chgData name="lam olive" userId="0026f929fc24f3d1" providerId="LiveId" clId="{FBAC3BB9-5E72-4446-A8DE-2471459C1468}" dt="2022-06-15T21:34:41.562" v="5081" actId="20577"/>
          <ac:spMkLst>
            <pc:docMk/>
            <pc:sldMk cId="2977794867" sldId="509"/>
            <ac:spMk id="10" creationId="{A105A920-C6A9-E171-F856-E98D8BFD75D0}"/>
          </ac:spMkLst>
        </pc:spChg>
        <pc:picChg chg="del">
          <ac:chgData name="lam olive" userId="0026f929fc24f3d1" providerId="LiveId" clId="{FBAC3BB9-5E72-4446-A8DE-2471459C1468}" dt="2022-06-15T21:32:54.619" v="5020" actId="478"/>
          <ac:picMkLst>
            <pc:docMk/>
            <pc:sldMk cId="2977794867" sldId="509"/>
            <ac:picMk id="3" creationId="{653096CD-502F-81CD-3EE1-ED89A46D5204}"/>
          </ac:picMkLst>
        </pc:picChg>
        <pc:picChg chg="add del mod">
          <ac:chgData name="lam olive" userId="0026f929fc24f3d1" providerId="LiveId" clId="{FBAC3BB9-5E72-4446-A8DE-2471459C1468}" dt="2022-06-15T21:33:09.500" v="5022" actId="478"/>
          <ac:picMkLst>
            <pc:docMk/>
            <pc:sldMk cId="2977794867" sldId="509"/>
            <ac:picMk id="4" creationId="{9F56136B-CE8E-E58F-B8C9-B1D10B56E607}"/>
          </ac:picMkLst>
        </pc:picChg>
        <pc:picChg chg="add del mod">
          <ac:chgData name="lam olive" userId="0026f929fc24f3d1" providerId="LiveId" clId="{FBAC3BB9-5E72-4446-A8DE-2471459C1468}" dt="2022-06-15T21:44:07.443" v="5159" actId="478"/>
          <ac:picMkLst>
            <pc:docMk/>
            <pc:sldMk cId="2977794867" sldId="509"/>
            <ac:picMk id="6" creationId="{1AF2FCA9-57B3-1372-5A4A-762C3C8E785F}"/>
          </ac:picMkLst>
        </pc:picChg>
        <pc:picChg chg="add mod">
          <ac:chgData name="lam olive" userId="0026f929fc24f3d1" providerId="LiveId" clId="{FBAC3BB9-5E72-4446-A8DE-2471459C1468}" dt="2022-06-15T21:44:33.154" v="5161" actId="931"/>
          <ac:picMkLst>
            <pc:docMk/>
            <pc:sldMk cId="2977794867" sldId="509"/>
            <ac:picMk id="12" creationId="{4327B946-2EEE-1363-7C43-3E91777D35A8}"/>
          </ac:picMkLst>
        </pc:picChg>
      </pc:sldChg>
      <pc:sldChg chg="addSp delSp modSp add del mod ord">
        <pc:chgData name="lam olive" userId="0026f929fc24f3d1" providerId="LiveId" clId="{FBAC3BB9-5E72-4446-A8DE-2471459C1468}" dt="2022-06-15T22:03:00.606" v="5227" actId="47"/>
        <pc:sldMkLst>
          <pc:docMk/>
          <pc:sldMk cId="2058517971" sldId="510"/>
        </pc:sldMkLst>
        <pc:spChg chg="mod">
          <ac:chgData name="lam olive" userId="0026f929fc24f3d1" providerId="LiveId" clId="{FBAC3BB9-5E72-4446-A8DE-2471459C1468}" dt="2022-06-15T21:48:51.338" v="5201" actId="14100"/>
          <ac:spMkLst>
            <pc:docMk/>
            <pc:sldMk cId="2058517971" sldId="510"/>
            <ac:spMk id="7" creationId="{6F4F1B4E-CA12-1471-92BD-DE3CD2BD7DFE}"/>
          </ac:spMkLst>
        </pc:spChg>
        <pc:picChg chg="add del">
          <ac:chgData name="lam olive" userId="0026f929fc24f3d1" providerId="LiveId" clId="{FBAC3BB9-5E72-4446-A8DE-2471459C1468}" dt="2022-06-15T21:45:22.826" v="5163" actId="478"/>
          <ac:picMkLst>
            <pc:docMk/>
            <pc:sldMk cId="2058517971" sldId="510"/>
            <ac:picMk id="3" creationId="{25AC5DA6-120B-C1C0-F838-75DC6B9B6F56}"/>
          </ac:picMkLst>
        </pc:picChg>
        <pc:picChg chg="add del mod">
          <ac:chgData name="lam olive" userId="0026f929fc24f3d1" providerId="LiveId" clId="{FBAC3BB9-5E72-4446-A8DE-2471459C1468}" dt="2022-06-15T21:45:43.371" v="5165" actId="478"/>
          <ac:picMkLst>
            <pc:docMk/>
            <pc:sldMk cId="2058517971" sldId="510"/>
            <ac:picMk id="5" creationId="{2894748A-6038-A52F-3721-7577AFF02CB2}"/>
          </ac:picMkLst>
        </pc:picChg>
        <pc:picChg chg="del">
          <ac:chgData name="lam olive" userId="0026f929fc24f3d1" providerId="LiveId" clId="{FBAC3BB9-5E72-4446-A8DE-2471459C1468}" dt="2022-06-15T21:34:48.928" v="5083" actId="478"/>
          <ac:picMkLst>
            <pc:docMk/>
            <pc:sldMk cId="2058517971" sldId="510"/>
            <ac:picMk id="6" creationId="{1AF2FCA9-57B3-1372-5A4A-762C3C8E785F}"/>
          </ac:picMkLst>
        </pc:picChg>
        <pc:picChg chg="add mod">
          <ac:chgData name="lam olive" userId="0026f929fc24f3d1" providerId="LiveId" clId="{FBAC3BB9-5E72-4446-A8DE-2471459C1468}" dt="2022-06-15T21:45:53.761" v="5166" actId="931"/>
          <ac:picMkLst>
            <pc:docMk/>
            <pc:sldMk cId="2058517971" sldId="510"/>
            <ac:picMk id="12" creationId="{821E7536-A8B4-AFAD-31D6-C72F634283D6}"/>
          </ac:picMkLst>
        </pc:picChg>
      </pc:sldChg>
      <pc:sldChg chg="add del">
        <pc:chgData name="lam olive" userId="0026f929fc24f3d1" providerId="LiveId" clId="{FBAC3BB9-5E72-4446-A8DE-2471459C1468}" dt="2022-06-15T21:34:52.140" v="5085"/>
        <pc:sldMkLst>
          <pc:docMk/>
          <pc:sldMk cId="433696161" sldId="511"/>
        </pc:sldMkLst>
      </pc:sldChg>
      <pc:sldChg chg="add del">
        <pc:chgData name="lam olive" userId="0026f929fc24f3d1" providerId="LiveId" clId="{FBAC3BB9-5E72-4446-A8DE-2471459C1468}" dt="2022-06-15T21:34:56.134" v="5087"/>
        <pc:sldMkLst>
          <pc:docMk/>
          <pc:sldMk cId="709174469" sldId="511"/>
        </pc:sldMkLst>
      </pc:sldChg>
      <pc:sldChg chg="addSp delSp modSp add mod ord">
        <pc:chgData name="lam olive" userId="0026f929fc24f3d1" providerId="LiveId" clId="{FBAC3BB9-5E72-4446-A8DE-2471459C1468}" dt="2022-06-15T21:48:35.175" v="5189" actId="20577"/>
        <pc:sldMkLst>
          <pc:docMk/>
          <pc:sldMk cId="2083432509" sldId="511"/>
        </pc:sldMkLst>
        <pc:spChg chg="mod">
          <ac:chgData name="lam olive" userId="0026f929fc24f3d1" providerId="LiveId" clId="{FBAC3BB9-5E72-4446-A8DE-2471459C1468}" dt="2022-06-15T21:48:35.175" v="5189" actId="20577"/>
          <ac:spMkLst>
            <pc:docMk/>
            <pc:sldMk cId="2083432509" sldId="511"/>
            <ac:spMk id="7" creationId="{6F4F1B4E-CA12-1471-92BD-DE3CD2BD7DFE}"/>
          </ac:spMkLst>
        </pc:spChg>
        <pc:picChg chg="del">
          <ac:chgData name="lam olive" userId="0026f929fc24f3d1" providerId="LiveId" clId="{FBAC3BB9-5E72-4446-A8DE-2471459C1468}" dt="2022-06-15T21:35:43.694" v="5090" actId="478"/>
          <ac:picMkLst>
            <pc:docMk/>
            <pc:sldMk cId="2083432509" sldId="511"/>
            <ac:picMk id="3" creationId="{25AC5DA6-120B-C1C0-F838-75DC6B9B6F56}"/>
          </ac:picMkLst>
        </pc:picChg>
        <pc:picChg chg="add del mod">
          <ac:chgData name="lam olive" userId="0026f929fc24f3d1" providerId="LiveId" clId="{FBAC3BB9-5E72-4446-A8DE-2471459C1468}" dt="2022-06-15T21:44:12.369" v="5160" actId="478"/>
          <ac:picMkLst>
            <pc:docMk/>
            <pc:sldMk cId="2083432509" sldId="511"/>
            <ac:picMk id="4" creationId="{5E20929E-39D0-112B-C4E2-97B61C23F208}"/>
          </ac:picMkLst>
        </pc:picChg>
        <pc:picChg chg="add mod">
          <ac:chgData name="lam olive" userId="0026f929fc24f3d1" providerId="LiveId" clId="{FBAC3BB9-5E72-4446-A8DE-2471459C1468}" dt="2022-06-15T21:45:04.950" v="5162" actId="931"/>
          <ac:picMkLst>
            <pc:docMk/>
            <pc:sldMk cId="2083432509" sldId="511"/>
            <ac:picMk id="6" creationId="{D4A6C9A1-2FF7-1BB6-0762-CE5297EA7B7E}"/>
          </ac:picMkLst>
        </pc:picChg>
      </pc:sldChg>
      <pc:sldChg chg="addSp delSp modSp add del mod">
        <pc:chgData name="lam olive" userId="0026f929fc24f3d1" providerId="LiveId" clId="{FBAC3BB9-5E72-4446-A8DE-2471459C1468}" dt="2022-06-15T22:03:00.606" v="5227" actId="47"/>
        <pc:sldMkLst>
          <pc:docMk/>
          <pc:sldMk cId="2045356773" sldId="512"/>
        </pc:sldMkLst>
        <pc:picChg chg="add del">
          <ac:chgData name="lam olive" userId="0026f929fc24f3d1" providerId="LiveId" clId="{FBAC3BB9-5E72-4446-A8DE-2471459C1468}" dt="2022-06-15T21:48:08.102" v="5175" actId="478"/>
          <ac:picMkLst>
            <pc:docMk/>
            <pc:sldMk cId="2045356773" sldId="512"/>
            <ac:picMk id="3" creationId="{54B645FD-3B3E-D752-E426-D995BAA5FAF6}"/>
          </ac:picMkLst>
        </pc:picChg>
        <pc:picChg chg="add mod">
          <ac:chgData name="lam olive" userId="0026f929fc24f3d1" providerId="LiveId" clId="{FBAC3BB9-5E72-4446-A8DE-2471459C1468}" dt="2022-06-15T21:48:08.530" v="5176"/>
          <ac:picMkLst>
            <pc:docMk/>
            <pc:sldMk cId="2045356773" sldId="512"/>
            <ac:picMk id="5" creationId="{70B1895E-98E9-93F3-2FC8-F9E2B43BDB06}"/>
          </ac:picMkLst>
        </pc:picChg>
        <pc:picChg chg="del">
          <ac:chgData name="lam olive" userId="0026f929fc24f3d1" providerId="LiveId" clId="{FBAC3BB9-5E72-4446-A8DE-2471459C1468}" dt="2022-06-15T21:47:22.845" v="5172" actId="478"/>
          <ac:picMkLst>
            <pc:docMk/>
            <pc:sldMk cId="2045356773" sldId="512"/>
            <ac:picMk id="12" creationId="{821E7536-A8B4-AFAD-31D6-C72F634283D6}"/>
          </ac:picMkLst>
        </pc:picChg>
      </pc:sldChg>
      <pc:sldChg chg="add del">
        <pc:chgData name="lam olive" userId="0026f929fc24f3d1" providerId="LiveId" clId="{FBAC3BB9-5E72-4446-A8DE-2471459C1468}" dt="2022-06-15T22:02:56.518" v="5226" actId="47"/>
        <pc:sldMkLst>
          <pc:docMk/>
          <pc:sldMk cId="825036323" sldId="513"/>
        </pc:sldMkLst>
      </pc:sldChg>
      <pc:sldChg chg="addSp delSp modSp add mod">
        <pc:chgData name="lam olive" userId="0026f929fc24f3d1" providerId="LiveId" clId="{FBAC3BB9-5E72-4446-A8DE-2471459C1468}" dt="2022-06-15T22:04:48.398" v="5238" actId="1076"/>
        <pc:sldMkLst>
          <pc:docMk/>
          <pc:sldMk cId="489545190" sldId="514"/>
        </pc:sldMkLst>
        <pc:picChg chg="del">
          <ac:chgData name="lam olive" userId="0026f929fc24f3d1" providerId="LiveId" clId="{FBAC3BB9-5E72-4446-A8DE-2471459C1468}" dt="2022-06-15T21:56:19.707" v="5213" actId="478"/>
          <ac:picMkLst>
            <pc:docMk/>
            <pc:sldMk cId="489545190" sldId="514"/>
            <ac:picMk id="3" creationId="{C71FFC7B-A388-B9F9-668C-3D63079DE6DB}"/>
          </ac:picMkLst>
        </pc:picChg>
        <pc:picChg chg="add del mod modCrop">
          <ac:chgData name="lam olive" userId="0026f929fc24f3d1" providerId="LiveId" clId="{FBAC3BB9-5E72-4446-A8DE-2471459C1468}" dt="2022-06-15T22:04:29.360" v="5235" actId="478"/>
          <ac:picMkLst>
            <pc:docMk/>
            <pc:sldMk cId="489545190" sldId="514"/>
            <ac:picMk id="4" creationId="{5AEA13C4-7DEE-3D50-3A1B-EA894F85A8D2}"/>
          </ac:picMkLst>
        </pc:picChg>
        <pc:picChg chg="add mod modCrop">
          <ac:chgData name="lam olive" userId="0026f929fc24f3d1" providerId="LiveId" clId="{FBAC3BB9-5E72-4446-A8DE-2471459C1468}" dt="2022-06-15T22:04:48.398" v="5238" actId="1076"/>
          <ac:picMkLst>
            <pc:docMk/>
            <pc:sldMk cId="489545190" sldId="514"/>
            <ac:picMk id="6" creationId="{4C9AB41E-EB42-7B8E-1068-90F8F140B896}"/>
          </ac:picMkLst>
        </pc:picChg>
      </pc:sldChg>
      <pc:sldChg chg="addSp delSp modSp add mod addCm">
        <pc:chgData name="lam olive" userId="0026f929fc24f3d1" providerId="LiveId" clId="{FBAC3BB9-5E72-4446-A8DE-2471459C1468}" dt="2022-06-15T22:03:47.465" v="5234" actId="1076"/>
        <pc:sldMkLst>
          <pc:docMk/>
          <pc:sldMk cId="1719179360" sldId="515"/>
        </pc:sldMkLst>
        <pc:picChg chg="del">
          <ac:chgData name="lam olive" userId="0026f929fc24f3d1" providerId="LiveId" clId="{FBAC3BB9-5E72-4446-A8DE-2471459C1468}" dt="2022-06-15T22:03:06.185" v="5229" actId="478"/>
          <ac:picMkLst>
            <pc:docMk/>
            <pc:sldMk cId="1719179360" sldId="515"/>
            <ac:picMk id="3" creationId="{54B645FD-3B3E-D752-E426-D995BAA5FAF6}"/>
          </ac:picMkLst>
        </pc:picChg>
        <pc:picChg chg="add mod modCrop">
          <ac:chgData name="lam olive" userId="0026f929fc24f3d1" providerId="LiveId" clId="{FBAC3BB9-5E72-4446-A8DE-2471459C1468}" dt="2022-06-15T22:03:47.465" v="5234" actId="1076"/>
          <ac:picMkLst>
            <pc:docMk/>
            <pc:sldMk cId="1719179360" sldId="515"/>
            <ac:picMk id="4" creationId="{1954F104-B818-2B14-0ED2-015C7016D8F5}"/>
          </ac:picMkLst>
        </pc:picChg>
      </pc:sldChg>
      <pc:sldChg chg="addSp delSp modSp add mod">
        <pc:chgData name="lam olive" userId="0026f929fc24f3d1" providerId="LiveId" clId="{FBAC3BB9-5E72-4446-A8DE-2471459C1468}" dt="2022-06-15T22:48:58.580" v="5798" actId="1076"/>
        <pc:sldMkLst>
          <pc:docMk/>
          <pc:sldMk cId="1892943287" sldId="516"/>
        </pc:sldMkLst>
        <pc:spChg chg="mod">
          <ac:chgData name="lam olive" userId="0026f929fc24f3d1" providerId="LiveId" clId="{FBAC3BB9-5E72-4446-A8DE-2471459C1468}" dt="2022-06-15T22:47:02.704" v="5777" actId="1076"/>
          <ac:spMkLst>
            <pc:docMk/>
            <pc:sldMk cId="1892943287" sldId="516"/>
            <ac:spMk id="2" creationId="{54F4D0F3-8572-2C46-97CA-49074FDCFC49}"/>
          </ac:spMkLst>
        </pc:spChg>
        <pc:spChg chg="add mod">
          <ac:chgData name="lam olive" userId="0026f929fc24f3d1" providerId="LiveId" clId="{FBAC3BB9-5E72-4446-A8DE-2471459C1468}" dt="2022-06-15T22:48:58.580" v="5798" actId="1076"/>
          <ac:spMkLst>
            <pc:docMk/>
            <pc:sldMk cId="1892943287" sldId="516"/>
            <ac:spMk id="3" creationId="{3326BDF5-90D9-6669-1699-25082745D701}"/>
          </ac:spMkLst>
        </pc:spChg>
        <pc:spChg chg="mod">
          <ac:chgData name="lam olive" userId="0026f929fc24f3d1" providerId="LiveId" clId="{FBAC3BB9-5E72-4446-A8DE-2471459C1468}" dt="2022-06-15T22:48:31.065" v="5789" actId="14100"/>
          <ac:spMkLst>
            <pc:docMk/>
            <pc:sldMk cId="1892943287" sldId="516"/>
            <ac:spMk id="4" creationId="{7E375354-4FD4-0A58-9137-C762654B8C66}"/>
          </ac:spMkLst>
        </pc:spChg>
        <pc:spChg chg="mod">
          <ac:chgData name="lam olive" userId="0026f929fc24f3d1" providerId="LiveId" clId="{FBAC3BB9-5E72-4446-A8DE-2471459C1468}" dt="2022-06-15T22:32:59.848" v="5243" actId="20577"/>
          <ac:spMkLst>
            <pc:docMk/>
            <pc:sldMk cId="1892943287" sldId="516"/>
            <ac:spMk id="8" creationId="{00000000-0000-0000-0000-000000000000}"/>
          </ac:spMkLst>
        </pc:spChg>
        <pc:picChg chg="del">
          <ac:chgData name="lam olive" userId="0026f929fc24f3d1" providerId="LiveId" clId="{FBAC3BB9-5E72-4446-A8DE-2471459C1468}" dt="2022-06-15T22:33:07.591" v="5251" actId="478"/>
          <ac:picMkLst>
            <pc:docMk/>
            <pc:sldMk cId="1892943287" sldId="516"/>
            <ac:picMk id="6" creationId="{0E9BA1A9-43C8-3E89-77DF-373E4D62969B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6-16T06:03:16.550" idx="3">
    <p:pos x="7680" y="9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71F2-F8E4-4CEE-9354-4A514BD09435}" type="datetimeFigureOut">
              <a:rPr lang="zh-CN" altLang="en-US" smtClean="0"/>
              <a:t>2022/6/15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57C09-5328-435E-B7B4-09E48B87BE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顶角 28"/>
          <p:cNvSpPr/>
          <p:nvPr/>
        </p:nvSpPr>
        <p:spPr>
          <a:xfrm rot="10800000">
            <a:off x="-3" y="702019"/>
            <a:ext cx="12191999" cy="79521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4546A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: 圆顶角 1"/>
          <p:cNvSpPr/>
          <p:nvPr/>
        </p:nvSpPr>
        <p:spPr>
          <a:xfrm rot="10800000">
            <a:off x="5047737" y="0"/>
            <a:ext cx="2086286" cy="29807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4"/>
          <p:cNvSpPr txBox="1"/>
          <p:nvPr/>
        </p:nvSpPr>
        <p:spPr>
          <a:xfrm>
            <a:off x="1113594" y="3277061"/>
            <a:ext cx="1080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>
                <a:solidFill>
                  <a:srgbClr val="4454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实训</a:t>
            </a:r>
            <a:r>
              <a:rPr lang="en-US" altLang="zh-CN" sz="7200" b="1">
                <a:solidFill>
                  <a:srgbClr val="4454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7200" b="1">
                <a:solidFill>
                  <a:srgbClr val="4454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数据分析方向</a:t>
            </a:r>
            <a:endParaRPr lang="zh-CN" altLang="en-US" sz="7200" b="1" dirty="0">
              <a:solidFill>
                <a:srgbClr val="4454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3897853" y="5198590"/>
            <a:ext cx="4766753" cy="1384995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zh-CN" altLang="en-US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吉林大学 软件学院</a:t>
            </a:r>
            <a:endParaRPr lang="en-US" altLang="zh-CN" sz="2800" b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 </a:t>
            </a:r>
            <a:r>
              <a:rPr lang="en-US" altLang="zh-CN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en-US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班</a:t>
            </a:r>
            <a:endParaRPr lang="en-US" altLang="zh-CN" sz="2800" b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55190906 </a:t>
            </a:r>
            <a:r>
              <a:rPr lang="zh-CN" altLang="en-US" sz="2800" b="0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林</a:t>
            </a:r>
            <a:r>
              <a:rPr lang="zh-CN" altLang="en-US" sz="2800" b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嘉恩</a:t>
            </a:r>
            <a:endParaRPr lang="en-US" altLang="zh-CN" sz="2800" b="0" dirty="0">
              <a:solidFill>
                <a:srgbClr val="4454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94480" y="5171946"/>
            <a:ext cx="4255273" cy="338554"/>
            <a:chOff x="2549892" y="6517260"/>
            <a:chExt cx="4255273" cy="338554"/>
          </a:xfrm>
          <a:noFill/>
        </p:grpSpPr>
        <p:sp>
          <p:nvSpPr>
            <p:cNvPr id="15" name="文本框 6"/>
            <p:cNvSpPr txBox="1"/>
            <p:nvPr/>
          </p:nvSpPr>
          <p:spPr>
            <a:xfrm>
              <a:off x="2549892" y="6517260"/>
              <a:ext cx="2029365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7"/>
            <p:cNvSpPr txBox="1"/>
            <p:nvPr/>
          </p:nvSpPr>
          <p:spPr>
            <a:xfrm>
              <a:off x="4908115" y="6517260"/>
              <a:ext cx="1897050" cy="3371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5" y="972158"/>
            <a:ext cx="1868805" cy="1868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数据库设计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C14DA7-619B-319F-0ADF-914E3E5DE6EF}"/>
              </a:ext>
            </a:extLst>
          </p:cNvPr>
          <p:cNvSpPr txBox="1"/>
          <p:nvPr/>
        </p:nvSpPr>
        <p:spPr>
          <a:xfrm>
            <a:off x="1122674" y="711097"/>
            <a:ext cx="747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数据来源：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生成随机数据的插入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语句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6F1E9-5661-495E-EE40-E98754D8C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1454855"/>
            <a:ext cx="8969517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8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42889" y="62008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22838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380968" y="844894"/>
            <a:ext cx="3365985" cy="5581080"/>
            <a:chOff x="6741370" y="836016"/>
            <a:chExt cx="3365985" cy="5581080"/>
          </a:xfrm>
        </p:grpSpPr>
        <p:grpSp>
          <p:nvGrpSpPr>
            <p:cNvPr id="7" name="组合 6"/>
            <p:cNvGrpSpPr/>
            <p:nvPr/>
          </p:nvGrpSpPr>
          <p:grpSpPr>
            <a:xfrm>
              <a:off x="6744576" y="836016"/>
              <a:ext cx="3047259" cy="536830"/>
              <a:chOff x="6744576" y="1217566"/>
              <a:chExt cx="3047259" cy="536830"/>
            </a:xfrm>
          </p:grpSpPr>
          <p:sp>
            <p:nvSpPr>
              <p:cNvPr id="11" name="文本框 5"/>
              <p:cNvSpPr txBox="1"/>
              <p:nvPr/>
            </p:nvSpPr>
            <p:spPr>
              <a:xfrm>
                <a:off x="8016990" y="1231176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需求分析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2" name="文本框 6"/>
              <p:cNvSpPr txBox="1"/>
              <p:nvPr/>
            </p:nvSpPr>
            <p:spPr>
              <a:xfrm>
                <a:off x="6744576" y="121756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3" name="文本框 7"/>
              <p:cNvSpPr txBox="1"/>
              <p:nvPr/>
            </p:nvSpPr>
            <p:spPr>
              <a:xfrm>
                <a:off x="7192455" y="1248344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744576" y="4561364"/>
              <a:ext cx="3047259" cy="769441"/>
              <a:chOff x="6744576" y="5049166"/>
              <a:chExt cx="3047259" cy="769441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744576" y="5049166"/>
                <a:ext cx="3047259" cy="769441"/>
                <a:chOff x="6744576" y="5049166"/>
                <a:chExt cx="3047259" cy="769441"/>
              </a:xfrm>
            </p:grpSpPr>
            <p:sp>
              <p:nvSpPr>
                <p:cNvPr id="14" name="文本框 8"/>
                <p:cNvSpPr txBox="1"/>
                <p:nvPr/>
              </p:nvSpPr>
              <p:spPr>
                <a:xfrm>
                  <a:off x="8398505" y="5049166"/>
                  <a:ext cx="139333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44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效果</a:t>
                  </a:r>
                  <a:endParaRPr lang="zh-CN" altLang="en-US" sz="4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文本框 9"/>
                <p:cNvSpPr txBox="1"/>
                <p:nvPr/>
              </p:nvSpPr>
              <p:spPr>
                <a:xfrm>
                  <a:off x="6744576" y="5117213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04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744576" y="2100481"/>
              <a:ext cx="3164007" cy="523220"/>
              <a:chOff x="6744576" y="2517448"/>
              <a:chExt cx="3164007" cy="523220"/>
            </a:xfrm>
          </p:grpSpPr>
          <p:sp>
            <p:nvSpPr>
              <p:cNvPr id="17" name="文本框 11"/>
              <p:cNvSpPr txBox="1"/>
              <p:nvPr/>
            </p:nvSpPr>
            <p:spPr>
              <a:xfrm>
                <a:off x="8133738" y="2517448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模块分析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8" name="文本框 12"/>
              <p:cNvSpPr txBox="1"/>
              <p:nvPr/>
            </p:nvSpPr>
            <p:spPr>
              <a:xfrm>
                <a:off x="6744576" y="251744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" name="文本框 13"/>
              <p:cNvSpPr txBox="1"/>
              <p:nvPr/>
            </p:nvSpPr>
            <p:spPr>
              <a:xfrm>
                <a:off x="7192455" y="2548226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744576" y="3315827"/>
              <a:ext cx="3362779" cy="572339"/>
              <a:chOff x="6744576" y="3768211"/>
              <a:chExt cx="3362779" cy="572339"/>
            </a:xfrm>
          </p:grpSpPr>
          <p:sp>
            <p:nvSpPr>
              <p:cNvPr id="21" name="文本框 15"/>
              <p:cNvSpPr txBox="1"/>
              <p:nvPr/>
            </p:nvSpPr>
            <p:spPr>
              <a:xfrm>
                <a:off x="6744576" y="381733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7192455" y="3768211"/>
                <a:ext cx="2914900" cy="541562"/>
                <a:chOff x="7192455" y="3768211"/>
                <a:chExt cx="2914900" cy="541562"/>
              </a:xfrm>
            </p:grpSpPr>
            <p:sp>
              <p:nvSpPr>
                <p:cNvPr id="20" name="文本框 14"/>
                <p:cNvSpPr txBox="1"/>
                <p:nvPr/>
              </p:nvSpPr>
              <p:spPr>
                <a:xfrm>
                  <a:off x="7934964" y="3768211"/>
                  <a:ext cx="21723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数据库设计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16"/>
                <p:cNvSpPr txBox="1"/>
                <p:nvPr/>
              </p:nvSpPr>
              <p:spPr>
                <a:xfrm>
                  <a:off x="7192455" y="3848108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spc="300">
                      <a:solidFill>
                        <a:schemeClr val="accent1"/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/</a:t>
                  </a:r>
                  <a:endParaRPr lang="zh-CN" altLang="en-US" sz="2400" spc="300" dirty="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6741370" y="5863099"/>
              <a:ext cx="3167213" cy="553997"/>
              <a:chOff x="6741370" y="5086436"/>
              <a:chExt cx="3167213" cy="553997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741370" y="5086436"/>
                <a:ext cx="3167213" cy="553997"/>
                <a:chOff x="6741370" y="5086436"/>
                <a:chExt cx="3167213" cy="553997"/>
              </a:xfrm>
            </p:grpSpPr>
            <p:sp>
              <p:nvSpPr>
                <p:cNvPr id="33" name="文本框 8"/>
                <p:cNvSpPr txBox="1"/>
                <p:nvPr/>
              </p:nvSpPr>
              <p:spPr>
                <a:xfrm>
                  <a:off x="8133738" y="5086436"/>
                  <a:ext cx="17748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心得体会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文本框 9"/>
                <p:cNvSpPr txBox="1"/>
                <p:nvPr/>
              </p:nvSpPr>
              <p:spPr>
                <a:xfrm>
                  <a:off x="6741370" y="511721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 dirty="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05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47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375354-4FD4-0A58-9137-C762654B8C66}"/>
              </a:ext>
            </a:extLst>
          </p:cNvPr>
          <p:cNvSpPr txBox="1"/>
          <p:nvPr/>
        </p:nvSpPr>
        <p:spPr>
          <a:xfrm>
            <a:off x="764959" y="606426"/>
            <a:ext cx="10662081" cy="169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        效果部分只截了可视化部分的图，数据管理部分直接在网页上展示。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        虽然做了内网穿透，但系统未做高并发处理，担心演示阶段系统崩坏，故在演示结束后再给出链接。（可能是因为用的免费隧道带宽小，加载很慢很慢）</a:t>
            </a:r>
            <a:endParaRPr lang="en-US" altLang="zh-CN" sz="24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F4D0F3-8572-2C46-97CA-49074FDCFC49}"/>
              </a:ext>
            </a:extLst>
          </p:cNvPr>
          <p:cNvSpPr txBox="1"/>
          <p:nvPr/>
        </p:nvSpPr>
        <p:spPr>
          <a:xfrm>
            <a:off x="5652398" y="-24639"/>
            <a:ext cx="283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6BDF5-90D9-6669-1699-25082745D701}"/>
              </a:ext>
            </a:extLst>
          </p:cNvPr>
          <p:cNvSpPr txBox="1"/>
          <p:nvPr/>
        </p:nvSpPr>
        <p:spPr>
          <a:xfrm>
            <a:off x="370008" y="2367988"/>
            <a:ext cx="11530333" cy="483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/>
              <a:t>本项目可视化部分涉及的图表：</a:t>
            </a:r>
            <a:endParaRPr lang="en-US" altLang="zh-CN" sz="32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视频弹幕、评论、点赞数统计：普通折线图、普通堆叠面积图、渐变堆叠面积图、柱状图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不同时间上传视频数量统计：带可变时间轴的折线图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用户关注关系图：环形关系图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分区信息图：二层树状图、饼图</a:t>
            </a:r>
            <a:r>
              <a:rPr lang="en-US" altLang="zh-CN" sz="2400"/>
              <a:t>(</a:t>
            </a:r>
            <a:r>
              <a:rPr lang="zh-CN" altLang="en-US" sz="2400"/>
              <a:t>南丁格尔玫瑰图</a:t>
            </a:r>
            <a:r>
              <a:rPr lang="en-US" altLang="zh-CN" sz="2400"/>
              <a:t>)</a:t>
            </a:r>
            <a:r>
              <a:rPr lang="zh-CN" altLang="en-US" sz="2400"/>
              <a:t>、</a:t>
            </a:r>
            <a:r>
              <a:rPr lang="zh-CN" altLang="en-US" sz="2800" b="1"/>
              <a:t>柱形图与散点图动态转化</a:t>
            </a:r>
            <a:endParaRPr lang="zh-CN" altLang="en-US" sz="2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分区累计、当月热度统计图：</a:t>
            </a:r>
            <a:r>
              <a:rPr lang="zh-CN" altLang="en-US" sz="2800" b="1"/>
              <a:t>随时间变化的动态排序柱状图</a:t>
            </a:r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9294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视频热度</a:t>
            </a:r>
            <a:r>
              <a:rPr lang="en-US" altLang="zh-CN"/>
              <a:t>(</a:t>
            </a:r>
            <a:r>
              <a:rPr lang="zh-CN" altLang="en-US"/>
              <a:t>不叠加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375354-4FD4-0A58-9137-C762654B8C66}"/>
              </a:ext>
            </a:extLst>
          </p:cNvPr>
          <p:cNvSpPr txBox="1"/>
          <p:nvPr/>
        </p:nvSpPr>
        <p:spPr>
          <a:xfrm>
            <a:off x="3888419" y="6442847"/>
            <a:ext cx="665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曲线图的工具栏做了可以转化为柱状图的选项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9BA1A9-43C8-3E89-77DF-373E4D62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834"/>
            <a:ext cx="12192000" cy="57243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F4D0F3-8572-2C46-97CA-49074FDCFC49}"/>
              </a:ext>
            </a:extLst>
          </p:cNvPr>
          <p:cNvSpPr txBox="1"/>
          <p:nvPr/>
        </p:nvSpPr>
        <p:spPr>
          <a:xfrm>
            <a:off x="5652398" y="-24639"/>
            <a:ext cx="283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普通曲线图</a:t>
            </a:r>
          </a:p>
        </p:txBody>
      </p:sp>
    </p:spTree>
    <p:extLst>
      <p:ext uri="{BB962C8B-B14F-4D97-AF65-F5344CB8AC3E}">
        <p14:creationId xmlns:p14="http://schemas.microsoft.com/office/powerpoint/2010/main" val="365356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视频热度</a:t>
            </a:r>
            <a:r>
              <a:rPr lang="en-US" altLang="zh-CN"/>
              <a:t>(</a:t>
            </a:r>
            <a:r>
              <a:rPr lang="zh-CN" altLang="en-US"/>
              <a:t>不叠加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F1B44D-A73D-607A-89D0-DEF4B7B213E7}"/>
              </a:ext>
            </a:extLst>
          </p:cNvPr>
          <p:cNvSpPr txBox="1"/>
          <p:nvPr/>
        </p:nvSpPr>
        <p:spPr>
          <a:xfrm>
            <a:off x="1770425" y="6357234"/>
            <a:ext cx="924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柱状图与下面两个叠加图类似，点击左边的曲线图标志可以切换回曲线图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0001A4-108C-9DD7-0228-09BDADD16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163"/>
            <a:ext cx="12192000" cy="57336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428DA0-F2DD-6D0E-6231-D14E50ADAADA}"/>
              </a:ext>
            </a:extLst>
          </p:cNvPr>
          <p:cNvSpPr txBox="1"/>
          <p:nvPr/>
        </p:nvSpPr>
        <p:spPr>
          <a:xfrm>
            <a:off x="5652398" y="-24639"/>
            <a:ext cx="283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普通柱状图</a:t>
            </a:r>
          </a:p>
        </p:txBody>
      </p:sp>
    </p:spTree>
    <p:extLst>
      <p:ext uri="{BB962C8B-B14F-4D97-AF65-F5344CB8AC3E}">
        <p14:creationId xmlns:p14="http://schemas.microsoft.com/office/powerpoint/2010/main" val="284478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</a:t>
            </a:r>
            <a:r>
              <a:rPr lang="zh-CN" altLang="en-US"/>
              <a:t>视频热度</a:t>
            </a:r>
            <a:r>
              <a:rPr lang="en-US" altLang="zh-CN"/>
              <a:t>(</a:t>
            </a:r>
            <a:r>
              <a:rPr lang="zh-CN" altLang="en-US"/>
              <a:t>连续叠加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EE4F53-F67C-A80C-2502-4173C68A5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481"/>
            <a:ext cx="12192000" cy="57370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66C853-20D3-8C34-F4F1-E3F4D3741A60}"/>
              </a:ext>
            </a:extLst>
          </p:cNvPr>
          <p:cNvSpPr txBox="1"/>
          <p:nvPr/>
        </p:nvSpPr>
        <p:spPr>
          <a:xfrm>
            <a:off x="2024109" y="6383045"/>
            <a:ext cx="987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使用堆叠的连续曲线图展示视频的热度，与上一个图相似，也可以转化为柱状图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43B4F4-9CED-9799-4E00-4F5714477AEB}"/>
              </a:ext>
            </a:extLst>
          </p:cNvPr>
          <p:cNvSpPr txBox="1"/>
          <p:nvPr/>
        </p:nvSpPr>
        <p:spPr>
          <a:xfrm>
            <a:off x="5259783" y="-24639"/>
            <a:ext cx="340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渐变堆叠面积图</a:t>
            </a:r>
          </a:p>
        </p:txBody>
      </p:sp>
    </p:spTree>
    <p:extLst>
      <p:ext uri="{BB962C8B-B14F-4D97-AF65-F5344CB8AC3E}">
        <p14:creationId xmlns:p14="http://schemas.microsoft.com/office/powerpoint/2010/main" val="58239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</a:t>
            </a:r>
            <a:r>
              <a:rPr lang="zh-CN" altLang="en-US"/>
              <a:t>视频热度</a:t>
            </a:r>
            <a:r>
              <a:rPr lang="en-US" altLang="zh-CN"/>
              <a:t>(</a:t>
            </a:r>
            <a:r>
              <a:rPr lang="zh-CN" altLang="en-US"/>
              <a:t>离散叠加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403EF6-73CB-55E1-2021-4A9A640C5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717"/>
            <a:ext cx="12192000" cy="56925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E50FAB-3FA3-1769-F956-3731A9DF7AD0}"/>
              </a:ext>
            </a:extLst>
          </p:cNvPr>
          <p:cNvSpPr txBox="1"/>
          <p:nvPr/>
        </p:nvSpPr>
        <p:spPr>
          <a:xfrm>
            <a:off x="2024109" y="6383045"/>
            <a:ext cx="987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使用堆叠的非连续曲线图展示视频的热度，与上一个图相似，也可以转化为柱状图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A83F28-B5A9-25D1-0562-8BDAC370A4A9}"/>
              </a:ext>
            </a:extLst>
          </p:cNvPr>
          <p:cNvSpPr txBox="1"/>
          <p:nvPr/>
        </p:nvSpPr>
        <p:spPr>
          <a:xfrm>
            <a:off x="5259783" y="-24639"/>
            <a:ext cx="340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堆叠面积图</a:t>
            </a:r>
          </a:p>
        </p:txBody>
      </p:sp>
    </p:spTree>
    <p:extLst>
      <p:ext uri="{BB962C8B-B14F-4D97-AF65-F5344CB8AC3E}">
        <p14:creationId xmlns:p14="http://schemas.microsoft.com/office/powerpoint/2010/main" val="82309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视频上传可视化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8F676B-EEBA-9452-7DE9-2A7242753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481"/>
            <a:ext cx="12192000" cy="57370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F6597D-12C3-A478-B9FC-957E5A2D1FE6}"/>
              </a:ext>
            </a:extLst>
          </p:cNvPr>
          <p:cNvSpPr txBox="1"/>
          <p:nvPr/>
        </p:nvSpPr>
        <p:spPr>
          <a:xfrm>
            <a:off x="2024109" y="6383045"/>
            <a:ext cx="987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不同时间视频上传数量的对比，统计粒度到月，该图可以拖动滑条改变展示范围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1FA0E5-388A-2A0E-9A1D-87C74F824BCD}"/>
              </a:ext>
            </a:extLst>
          </p:cNvPr>
          <p:cNvSpPr txBox="1"/>
          <p:nvPr/>
        </p:nvSpPr>
        <p:spPr>
          <a:xfrm>
            <a:off x="4727153" y="-24639"/>
            <a:ext cx="447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带可变时间轴的折线图</a:t>
            </a:r>
          </a:p>
        </p:txBody>
      </p:sp>
    </p:spTree>
    <p:extLst>
      <p:ext uri="{BB962C8B-B14F-4D97-AF65-F5344CB8AC3E}">
        <p14:creationId xmlns:p14="http://schemas.microsoft.com/office/powerpoint/2010/main" val="1547789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视频上传可视化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7CC252-AFBF-E6D8-976D-31F94A4A6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657"/>
            <a:ext cx="12192000" cy="57306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89AB2F3-541A-8A4C-9C7A-2FFC6E9165C2}"/>
              </a:ext>
            </a:extLst>
          </p:cNvPr>
          <p:cNvSpPr txBox="1"/>
          <p:nvPr/>
        </p:nvSpPr>
        <p:spPr>
          <a:xfrm>
            <a:off x="2024109" y="6383045"/>
            <a:ext cx="987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不同时间视频上传数量的对比，统计粒度到月，该图可以拖动滑条改变展示范围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AAA0CE-9FC4-7B4F-B418-2B4902CEE219}"/>
              </a:ext>
            </a:extLst>
          </p:cNvPr>
          <p:cNvSpPr txBox="1"/>
          <p:nvPr/>
        </p:nvSpPr>
        <p:spPr>
          <a:xfrm>
            <a:off x="4727153" y="-24639"/>
            <a:ext cx="447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带可变时间轴的折线图</a:t>
            </a:r>
          </a:p>
        </p:txBody>
      </p:sp>
    </p:spTree>
    <p:extLst>
      <p:ext uri="{BB962C8B-B14F-4D97-AF65-F5344CB8AC3E}">
        <p14:creationId xmlns:p14="http://schemas.microsoft.com/office/powerpoint/2010/main" val="152595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用户关系图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AD368E-22DD-9954-D266-9AB1E77C8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011"/>
            <a:ext cx="12192000" cy="57179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626565-1E89-9AFC-7863-AC5962DBBFA9}"/>
              </a:ext>
            </a:extLst>
          </p:cNvPr>
          <p:cNvSpPr txBox="1"/>
          <p:nvPr/>
        </p:nvSpPr>
        <p:spPr>
          <a:xfrm>
            <a:off x="2015230" y="6442847"/>
            <a:ext cx="858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用户关系图展示不同用户之间的关注关系，鼠标悬停时将会显示方向与用户名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97BCE8-77A3-893A-6160-05D1CB0CCBBF}"/>
              </a:ext>
            </a:extLst>
          </p:cNvPr>
          <p:cNvSpPr txBox="1"/>
          <p:nvPr/>
        </p:nvSpPr>
        <p:spPr>
          <a:xfrm>
            <a:off x="5466695" y="-24639"/>
            <a:ext cx="2344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环形关系图</a:t>
            </a:r>
          </a:p>
        </p:txBody>
      </p:sp>
    </p:spTree>
    <p:extLst>
      <p:ext uri="{BB962C8B-B14F-4D97-AF65-F5344CB8AC3E}">
        <p14:creationId xmlns:p14="http://schemas.microsoft.com/office/powerpoint/2010/main" val="343469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42889" y="62008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22838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380968" y="721783"/>
            <a:ext cx="3430110" cy="5723121"/>
            <a:chOff x="6741370" y="712905"/>
            <a:chExt cx="3430110" cy="5723121"/>
          </a:xfrm>
        </p:grpSpPr>
        <p:grpSp>
          <p:nvGrpSpPr>
            <p:cNvPr id="7" name="组合 6"/>
            <p:cNvGrpSpPr/>
            <p:nvPr/>
          </p:nvGrpSpPr>
          <p:grpSpPr>
            <a:xfrm>
              <a:off x="6744576" y="712905"/>
              <a:ext cx="3426904" cy="769441"/>
              <a:chOff x="6744576" y="1094455"/>
              <a:chExt cx="3426904" cy="769441"/>
            </a:xfrm>
          </p:grpSpPr>
          <p:sp>
            <p:nvSpPr>
              <p:cNvPr id="11" name="文本框 5"/>
              <p:cNvSpPr txBox="1"/>
              <p:nvPr/>
            </p:nvSpPr>
            <p:spPr>
              <a:xfrm>
                <a:off x="7569486" y="1094455"/>
                <a:ext cx="26019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44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需求分析</a:t>
                </a:r>
                <a:endParaRPr lang="zh-CN" altLang="en-US" sz="4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2" name="文本框 6"/>
              <p:cNvSpPr txBox="1"/>
              <p:nvPr/>
            </p:nvSpPr>
            <p:spPr>
              <a:xfrm>
                <a:off x="6744576" y="121756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3" name="文本框 7"/>
              <p:cNvSpPr txBox="1"/>
              <p:nvPr/>
            </p:nvSpPr>
            <p:spPr>
              <a:xfrm>
                <a:off x="7192455" y="1248344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744576" y="4619946"/>
              <a:ext cx="2650084" cy="532685"/>
              <a:chOff x="6744576" y="5107748"/>
              <a:chExt cx="2650084" cy="532685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744576" y="5107748"/>
                <a:ext cx="2650084" cy="532685"/>
                <a:chOff x="6744576" y="5107748"/>
                <a:chExt cx="2650084" cy="532685"/>
              </a:xfrm>
            </p:grpSpPr>
            <p:sp>
              <p:nvSpPr>
                <p:cNvPr id="14" name="文本框 8"/>
                <p:cNvSpPr txBox="1"/>
                <p:nvPr/>
              </p:nvSpPr>
              <p:spPr>
                <a:xfrm>
                  <a:off x="8414905" y="5107748"/>
                  <a:ext cx="9797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效果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文本框 9"/>
                <p:cNvSpPr txBox="1"/>
                <p:nvPr/>
              </p:nvSpPr>
              <p:spPr>
                <a:xfrm>
                  <a:off x="6744576" y="5117213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04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744576" y="2100481"/>
              <a:ext cx="3047630" cy="553998"/>
              <a:chOff x="6744576" y="2517448"/>
              <a:chExt cx="3047630" cy="553998"/>
            </a:xfrm>
          </p:grpSpPr>
          <p:sp>
            <p:nvSpPr>
              <p:cNvPr id="17" name="文本框 11"/>
              <p:cNvSpPr txBox="1"/>
              <p:nvPr/>
            </p:nvSpPr>
            <p:spPr>
              <a:xfrm>
                <a:off x="8017361" y="2548226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模块分析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8" name="文本框 12"/>
              <p:cNvSpPr txBox="1"/>
              <p:nvPr/>
            </p:nvSpPr>
            <p:spPr>
              <a:xfrm>
                <a:off x="6744576" y="251744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" name="文本框 13"/>
              <p:cNvSpPr txBox="1"/>
              <p:nvPr/>
            </p:nvSpPr>
            <p:spPr>
              <a:xfrm>
                <a:off x="7192455" y="2548226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744576" y="3364946"/>
              <a:ext cx="3300516" cy="538625"/>
              <a:chOff x="6744576" y="3817330"/>
              <a:chExt cx="3300516" cy="538625"/>
            </a:xfrm>
          </p:grpSpPr>
          <p:sp>
            <p:nvSpPr>
              <p:cNvPr id="21" name="文本框 15"/>
              <p:cNvSpPr txBox="1"/>
              <p:nvPr/>
            </p:nvSpPr>
            <p:spPr>
              <a:xfrm>
                <a:off x="6744576" y="381733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7192455" y="3832735"/>
                <a:ext cx="2852637" cy="523220"/>
                <a:chOff x="7192455" y="3832735"/>
                <a:chExt cx="2852637" cy="523220"/>
              </a:xfrm>
            </p:grpSpPr>
            <p:sp>
              <p:nvSpPr>
                <p:cNvPr id="20" name="文本框 14"/>
                <p:cNvSpPr txBox="1"/>
                <p:nvPr/>
              </p:nvSpPr>
              <p:spPr>
                <a:xfrm>
                  <a:off x="7872701" y="3832735"/>
                  <a:ext cx="21723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数据库设计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16"/>
                <p:cNvSpPr txBox="1"/>
                <p:nvPr/>
              </p:nvSpPr>
              <p:spPr>
                <a:xfrm>
                  <a:off x="7192455" y="3848108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spc="300">
                      <a:solidFill>
                        <a:schemeClr val="accent1"/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/</a:t>
                  </a:r>
                  <a:endParaRPr lang="zh-CN" altLang="en-US" sz="2400" spc="300" dirty="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6741370" y="5893876"/>
              <a:ext cx="3104947" cy="542150"/>
              <a:chOff x="6741370" y="5117213"/>
              <a:chExt cx="3104947" cy="542150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741370" y="5117213"/>
                <a:ext cx="3104947" cy="542150"/>
                <a:chOff x="6741370" y="5117213"/>
                <a:chExt cx="3104947" cy="542150"/>
              </a:xfrm>
            </p:grpSpPr>
            <p:sp>
              <p:nvSpPr>
                <p:cNvPr id="33" name="文本框 8"/>
                <p:cNvSpPr txBox="1"/>
                <p:nvPr/>
              </p:nvSpPr>
              <p:spPr>
                <a:xfrm>
                  <a:off x="8071472" y="5136143"/>
                  <a:ext cx="17748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心得体会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文本框 9"/>
                <p:cNvSpPr txBox="1"/>
                <p:nvPr/>
              </p:nvSpPr>
              <p:spPr>
                <a:xfrm>
                  <a:off x="6741370" y="511721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 dirty="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05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分区内容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F1B4E-CA12-1471-92BD-DE3CD2BD7DFE}"/>
              </a:ext>
            </a:extLst>
          </p:cNvPr>
          <p:cNvSpPr txBox="1"/>
          <p:nvPr/>
        </p:nvSpPr>
        <p:spPr>
          <a:xfrm>
            <a:off x="2778710" y="6425092"/>
            <a:ext cx="647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分区内容通过树状图展示，点击结点可以打开或关闭结点内容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05A920-C6A9-E171-F856-E98D8BFD75D0}"/>
              </a:ext>
            </a:extLst>
          </p:cNvPr>
          <p:cNvSpPr txBox="1"/>
          <p:nvPr/>
        </p:nvSpPr>
        <p:spPr>
          <a:xfrm>
            <a:off x="5466695" y="-24639"/>
            <a:ext cx="2344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二层树状图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8FFF52-D073-71D6-6694-897B0AF58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187"/>
            <a:ext cx="12192000" cy="571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分区内容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70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F1B4E-CA12-1471-92BD-DE3CD2BD7DFE}"/>
              </a:ext>
            </a:extLst>
          </p:cNvPr>
          <p:cNvSpPr txBox="1"/>
          <p:nvPr/>
        </p:nvSpPr>
        <p:spPr>
          <a:xfrm>
            <a:off x="4785064" y="6442847"/>
            <a:ext cx="647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其实就是饼图，只是做了不同的大小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05A920-C6A9-E171-F856-E98D8BFD75D0}"/>
              </a:ext>
            </a:extLst>
          </p:cNvPr>
          <p:cNvSpPr txBox="1"/>
          <p:nvPr/>
        </p:nvSpPr>
        <p:spPr>
          <a:xfrm>
            <a:off x="4699587" y="-26038"/>
            <a:ext cx="48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饼图</a:t>
            </a:r>
            <a:r>
              <a:rPr lang="en-US" altLang="zh-CN" sz="3200" b="1">
                <a:solidFill>
                  <a:schemeClr val="bg1"/>
                </a:solidFill>
              </a:rPr>
              <a:t>——</a:t>
            </a:r>
            <a:r>
              <a:rPr lang="zh-CN" altLang="en-US" sz="3200" b="1">
                <a:solidFill>
                  <a:schemeClr val="bg1"/>
                </a:solidFill>
              </a:rPr>
              <a:t>南丁格尔玫瑰图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3096CD-502F-81CD-3EE1-ED89A46D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011"/>
            <a:ext cx="12192000" cy="57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分区内容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70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F1B4E-CA12-1471-92BD-DE3CD2BD7DFE}"/>
              </a:ext>
            </a:extLst>
          </p:cNvPr>
          <p:cNvSpPr txBox="1"/>
          <p:nvPr/>
        </p:nvSpPr>
        <p:spPr>
          <a:xfrm>
            <a:off x="5601809" y="6398459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柱形图形态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05A920-C6A9-E171-F856-E98D8BFD75D0}"/>
              </a:ext>
            </a:extLst>
          </p:cNvPr>
          <p:cNvSpPr txBox="1"/>
          <p:nvPr/>
        </p:nvSpPr>
        <p:spPr>
          <a:xfrm>
            <a:off x="4699587" y="-26038"/>
            <a:ext cx="48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柱形图与散点图动态转化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A6C9A1-2FF7-1BB6-0762-CE5297EA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481"/>
            <a:ext cx="12192000" cy="57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3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分区内容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70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F1B4E-CA12-1471-92BD-DE3CD2BD7DFE}"/>
              </a:ext>
            </a:extLst>
          </p:cNvPr>
          <p:cNvSpPr txBox="1"/>
          <p:nvPr/>
        </p:nvSpPr>
        <p:spPr>
          <a:xfrm>
            <a:off x="5843155" y="6407337"/>
            <a:ext cx="12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中间形态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05A920-C6A9-E171-F856-E98D8BFD75D0}"/>
              </a:ext>
            </a:extLst>
          </p:cNvPr>
          <p:cNvSpPr txBox="1"/>
          <p:nvPr/>
        </p:nvSpPr>
        <p:spPr>
          <a:xfrm>
            <a:off x="4699587" y="-26038"/>
            <a:ext cx="48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柱形图与散点图动态转化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645FD-3B3E-D752-E426-D995BAA5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6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分区内容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70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F1B4E-CA12-1471-92BD-DE3CD2BD7DFE}"/>
              </a:ext>
            </a:extLst>
          </p:cNvPr>
          <p:cNvSpPr txBox="1"/>
          <p:nvPr/>
        </p:nvSpPr>
        <p:spPr>
          <a:xfrm>
            <a:off x="5769771" y="6407336"/>
            <a:ext cx="204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散点图形态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05A920-C6A9-E171-F856-E98D8BFD75D0}"/>
              </a:ext>
            </a:extLst>
          </p:cNvPr>
          <p:cNvSpPr txBox="1"/>
          <p:nvPr/>
        </p:nvSpPr>
        <p:spPr>
          <a:xfrm>
            <a:off x="4699587" y="-26038"/>
            <a:ext cx="48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柱形图与散点图动态转化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327B946-2EEE-1363-7C43-3E91777D3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481"/>
            <a:ext cx="12192000" cy="57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9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分区内容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70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F1B4E-CA12-1471-92BD-DE3CD2BD7DFE}"/>
              </a:ext>
            </a:extLst>
          </p:cNvPr>
          <p:cNvSpPr txBox="1"/>
          <p:nvPr/>
        </p:nvSpPr>
        <p:spPr>
          <a:xfrm>
            <a:off x="5843155" y="6407337"/>
            <a:ext cx="12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中间形态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05A920-C6A9-E171-F856-E98D8BFD75D0}"/>
              </a:ext>
            </a:extLst>
          </p:cNvPr>
          <p:cNvSpPr txBox="1"/>
          <p:nvPr/>
        </p:nvSpPr>
        <p:spPr>
          <a:xfrm>
            <a:off x="4699587" y="-26038"/>
            <a:ext cx="48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柱形图与散点图动态转化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54F104-B818-2B14-0ED2-015C7016D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0"/>
          <a:stretch/>
        </p:blipFill>
        <p:spPr>
          <a:xfrm>
            <a:off x="0" y="571944"/>
            <a:ext cx="12192000" cy="57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分区累计热度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1FFC7B-A388-B9F9-668C-3D63079D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717"/>
            <a:ext cx="12192000" cy="56925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9BB1FA-CA7E-D38A-A9AF-7E94CA93AB9D}"/>
              </a:ext>
            </a:extLst>
          </p:cNvPr>
          <p:cNvSpPr txBox="1"/>
          <p:nvPr/>
        </p:nvSpPr>
        <p:spPr>
          <a:xfrm>
            <a:off x="1402670" y="6425092"/>
            <a:ext cx="97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分区类似热度使用某个时间点之前的分区累计视频数表示，此为动图，动态显示时间变化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E381BB-3FD4-26AF-1CA5-45CB0B442602}"/>
              </a:ext>
            </a:extLst>
          </p:cNvPr>
          <p:cNvSpPr txBox="1"/>
          <p:nvPr/>
        </p:nvSpPr>
        <p:spPr>
          <a:xfrm>
            <a:off x="4129443" y="-25433"/>
            <a:ext cx="5994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随时间变化的动态排序柱状图</a:t>
            </a:r>
          </a:p>
        </p:txBody>
      </p:sp>
    </p:spTree>
    <p:extLst>
      <p:ext uri="{BB962C8B-B14F-4D97-AF65-F5344CB8AC3E}">
        <p14:creationId xmlns:p14="http://schemas.microsoft.com/office/powerpoint/2010/main" val="191638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分区累计热度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9BB1FA-CA7E-D38A-A9AF-7E94CA93AB9D}"/>
              </a:ext>
            </a:extLst>
          </p:cNvPr>
          <p:cNvSpPr txBox="1"/>
          <p:nvPr/>
        </p:nvSpPr>
        <p:spPr>
          <a:xfrm>
            <a:off x="1402670" y="6425092"/>
            <a:ext cx="97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分区类似热度使用某个时间点之前的分区累计视频数表示，此为动图，动态显示时间变化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E381BB-3FD4-26AF-1CA5-45CB0B442602}"/>
              </a:ext>
            </a:extLst>
          </p:cNvPr>
          <p:cNvSpPr txBox="1"/>
          <p:nvPr/>
        </p:nvSpPr>
        <p:spPr>
          <a:xfrm>
            <a:off x="4129443" y="-25433"/>
            <a:ext cx="5994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随时间变化的动态排序柱状图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9AB41E-EB42-7B8E-1068-90F8F140B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/>
          <a:stretch/>
        </p:blipFill>
        <p:spPr>
          <a:xfrm>
            <a:off x="0" y="605632"/>
            <a:ext cx="12192000" cy="57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4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效果</a:t>
            </a:r>
            <a:r>
              <a:rPr lang="en-US" altLang="zh-CN"/>
              <a:t>——</a:t>
            </a:r>
            <a:r>
              <a:rPr lang="zh-CN" altLang="en-US"/>
              <a:t>分区当前热度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9BB1FA-CA7E-D38A-A9AF-7E94CA93AB9D}"/>
              </a:ext>
            </a:extLst>
          </p:cNvPr>
          <p:cNvSpPr txBox="1"/>
          <p:nvPr/>
        </p:nvSpPr>
        <p:spPr>
          <a:xfrm>
            <a:off x="1402670" y="6425092"/>
            <a:ext cx="97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分区类似热度使用某个月内的分区累计视频数表示，此为动图，动态显示时间变化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1FD74-8AC6-CCF0-2896-3819F4F62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187"/>
            <a:ext cx="12192000" cy="57116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4FE2FE-693A-396D-6778-F4948707745B}"/>
              </a:ext>
            </a:extLst>
          </p:cNvPr>
          <p:cNvSpPr txBox="1"/>
          <p:nvPr/>
        </p:nvSpPr>
        <p:spPr>
          <a:xfrm>
            <a:off x="4129443" y="-25433"/>
            <a:ext cx="5994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随时间变化的动态排序柱状图</a:t>
            </a:r>
          </a:p>
        </p:txBody>
      </p:sp>
    </p:spTree>
    <p:extLst>
      <p:ext uri="{BB962C8B-B14F-4D97-AF65-F5344CB8AC3E}">
        <p14:creationId xmlns:p14="http://schemas.microsoft.com/office/powerpoint/2010/main" val="30515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42889" y="62008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22838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380968" y="844894"/>
            <a:ext cx="3580788" cy="5704190"/>
            <a:chOff x="6741370" y="836016"/>
            <a:chExt cx="3580788" cy="5704190"/>
          </a:xfrm>
        </p:grpSpPr>
        <p:grpSp>
          <p:nvGrpSpPr>
            <p:cNvPr id="7" name="组合 6"/>
            <p:cNvGrpSpPr/>
            <p:nvPr/>
          </p:nvGrpSpPr>
          <p:grpSpPr>
            <a:xfrm>
              <a:off x="6744576" y="836016"/>
              <a:ext cx="3047259" cy="536830"/>
              <a:chOff x="6744576" y="1217566"/>
              <a:chExt cx="3047259" cy="536830"/>
            </a:xfrm>
          </p:grpSpPr>
          <p:sp>
            <p:nvSpPr>
              <p:cNvPr id="11" name="文本框 5"/>
              <p:cNvSpPr txBox="1"/>
              <p:nvPr/>
            </p:nvSpPr>
            <p:spPr>
              <a:xfrm>
                <a:off x="8016990" y="1231176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需求分析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2" name="文本框 6"/>
              <p:cNvSpPr txBox="1"/>
              <p:nvPr/>
            </p:nvSpPr>
            <p:spPr>
              <a:xfrm>
                <a:off x="6744576" y="121756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3" name="文本框 7"/>
              <p:cNvSpPr txBox="1"/>
              <p:nvPr/>
            </p:nvSpPr>
            <p:spPr>
              <a:xfrm>
                <a:off x="7192455" y="1248344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744576" y="4629411"/>
              <a:ext cx="2739646" cy="523220"/>
              <a:chOff x="6744576" y="5117213"/>
              <a:chExt cx="2739646" cy="52322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744576" y="5117213"/>
                <a:ext cx="2739646" cy="523220"/>
                <a:chOff x="6744576" y="5117213"/>
                <a:chExt cx="2739646" cy="523220"/>
              </a:xfrm>
            </p:grpSpPr>
            <p:sp>
              <p:nvSpPr>
                <p:cNvPr id="14" name="文本框 8"/>
                <p:cNvSpPr txBox="1"/>
                <p:nvPr/>
              </p:nvSpPr>
              <p:spPr>
                <a:xfrm>
                  <a:off x="8504467" y="5117213"/>
                  <a:ext cx="9797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效果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文本框 9"/>
                <p:cNvSpPr txBox="1"/>
                <p:nvPr/>
              </p:nvSpPr>
              <p:spPr>
                <a:xfrm>
                  <a:off x="6744576" y="5117213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04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744576" y="2100481"/>
              <a:ext cx="3164007" cy="523220"/>
              <a:chOff x="6744576" y="2517448"/>
              <a:chExt cx="3164007" cy="523220"/>
            </a:xfrm>
          </p:grpSpPr>
          <p:sp>
            <p:nvSpPr>
              <p:cNvPr id="17" name="文本框 11"/>
              <p:cNvSpPr txBox="1"/>
              <p:nvPr/>
            </p:nvSpPr>
            <p:spPr>
              <a:xfrm>
                <a:off x="8133738" y="2517448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模块分析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8" name="文本框 12"/>
              <p:cNvSpPr txBox="1"/>
              <p:nvPr/>
            </p:nvSpPr>
            <p:spPr>
              <a:xfrm>
                <a:off x="6744576" y="251744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" name="文本框 13"/>
              <p:cNvSpPr txBox="1"/>
              <p:nvPr/>
            </p:nvSpPr>
            <p:spPr>
              <a:xfrm>
                <a:off x="7192455" y="2548226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744576" y="3334169"/>
              <a:ext cx="3362779" cy="553997"/>
              <a:chOff x="6744576" y="3786553"/>
              <a:chExt cx="3362779" cy="553997"/>
            </a:xfrm>
          </p:grpSpPr>
          <p:sp>
            <p:nvSpPr>
              <p:cNvPr id="21" name="文本框 15"/>
              <p:cNvSpPr txBox="1"/>
              <p:nvPr/>
            </p:nvSpPr>
            <p:spPr>
              <a:xfrm>
                <a:off x="6744576" y="381733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7192455" y="3786553"/>
                <a:ext cx="2914900" cy="523220"/>
                <a:chOff x="7192455" y="3786553"/>
                <a:chExt cx="2914900" cy="523220"/>
              </a:xfrm>
            </p:grpSpPr>
            <p:sp>
              <p:nvSpPr>
                <p:cNvPr id="20" name="文本框 14"/>
                <p:cNvSpPr txBox="1"/>
                <p:nvPr/>
              </p:nvSpPr>
              <p:spPr>
                <a:xfrm>
                  <a:off x="7934964" y="3786553"/>
                  <a:ext cx="21723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数据库设计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16"/>
                <p:cNvSpPr txBox="1"/>
                <p:nvPr/>
              </p:nvSpPr>
              <p:spPr>
                <a:xfrm>
                  <a:off x="7192455" y="3848108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spc="300">
                      <a:solidFill>
                        <a:schemeClr val="accent1"/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/</a:t>
                  </a:r>
                  <a:endParaRPr lang="zh-CN" altLang="en-US" sz="2400" spc="300" dirty="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6741370" y="5770765"/>
              <a:ext cx="3580788" cy="769441"/>
              <a:chOff x="6741370" y="4994102"/>
              <a:chExt cx="3580788" cy="76944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741370" y="4994102"/>
                <a:ext cx="3580788" cy="769441"/>
                <a:chOff x="6741370" y="4994102"/>
                <a:chExt cx="3580788" cy="769441"/>
              </a:xfrm>
            </p:grpSpPr>
            <p:sp>
              <p:nvSpPr>
                <p:cNvPr id="33" name="文本框 8"/>
                <p:cNvSpPr txBox="1"/>
                <p:nvPr/>
              </p:nvSpPr>
              <p:spPr>
                <a:xfrm>
                  <a:off x="7720163" y="4994102"/>
                  <a:ext cx="260199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44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心得体会</a:t>
                  </a:r>
                  <a:endParaRPr lang="zh-CN" altLang="en-US" sz="4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文本框 9"/>
                <p:cNvSpPr txBox="1"/>
                <p:nvPr/>
              </p:nvSpPr>
              <p:spPr>
                <a:xfrm>
                  <a:off x="6741370" y="511721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 dirty="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05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465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需求分析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740F4E-5F10-D92F-EDA3-BC525996DE08}"/>
              </a:ext>
            </a:extLst>
          </p:cNvPr>
          <p:cNvSpPr txBox="1"/>
          <p:nvPr/>
        </p:nvSpPr>
        <p:spPr>
          <a:xfrm>
            <a:off x="1344788" y="1159437"/>
            <a:ext cx="10063018" cy="546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大学中的学生较多，但学生之间的交流却并不密切，往往仅局限于同班之间的交流，为了加强学生之间的交流，我们设计了一个视频分享系统，让用户可以自由上传视频发送弹幕，可以轻松了解校内趣事，同时还可以作为网课资料的分享区域，让同学们共同进步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这样的一个网站将会产生大量的数据，如视频数据、用户数据、用户产生的关注、点赞、历史记录等数据。后台应用除了需要对原始的数据进行管理以外，还需要对原始数据进行分析。数据分析过程中，可视化将会起到一个非常重要的作用。本项目的重点在于对系统产生的数据进行多维度的可视化。</a:t>
            </a:r>
          </a:p>
        </p:txBody>
      </p:sp>
    </p:spTree>
    <p:extLst>
      <p:ext uri="{BB962C8B-B14F-4D97-AF65-F5344CB8AC3E}">
        <p14:creationId xmlns:p14="http://schemas.microsoft.com/office/powerpoint/2010/main" val="3903884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心得体会</a:t>
            </a:r>
            <a:r>
              <a:rPr lang="en-US" altLang="zh-CN"/>
              <a:t>——</a:t>
            </a:r>
            <a:r>
              <a:rPr lang="zh-CN" altLang="en-US"/>
              <a:t>技术多样性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205DAE0-2EED-3C6F-5F86-29634DDC5CC1}"/>
              </a:ext>
            </a:extLst>
          </p:cNvPr>
          <p:cNvSpPr txBox="1"/>
          <p:nvPr/>
        </p:nvSpPr>
        <p:spPr>
          <a:xfrm>
            <a:off x="5836897" y="384251"/>
            <a:ext cx="6063444" cy="6473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  在该项目中，我接触了许多技术，包括但不限于前端、后端、代码版本管理等多种技术。其中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之前没有接触过；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等前端技术也不太熟练；平时写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项目较多，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也不太熟练；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ORM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以前用的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QxOrm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JPA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接口，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用得也少。整个技术栈基本都跳出了个人舒适圈，充分地锻炼了在短时间内快速上手不熟悉的技术栈的能力。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A727FBC-AEA0-0630-36BD-B6EAAAB51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77844"/>
              </p:ext>
            </p:extLst>
          </p:nvPr>
        </p:nvGraphicFramePr>
        <p:xfrm>
          <a:off x="121898" y="675267"/>
          <a:ext cx="5471039" cy="6116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523">
                  <a:extLst>
                    <a:ext uri="{9D8B030D-6E8A-4147-A177-3AD203B41FA5}">
                      <a16:colId xmlns:a16="http://schemas.microsoft.com/office/drawing/2014/main" val="3177369896"/>
                    </a:ext>
                  </a:extLst>
                </a:gridCol>
                <a:gridCol w="2103311">
                  <a:extLst>
                    <a:ext uri="{9D8B030D-6E8A-4147-A177-3AD203B41FA5}">
                      <a16:colId xmlns:a16="http://schemas.microsoft.com/office/drawing/2014/main" val="2709538212"/>
                    </a:ext>
                  </a:extLst>
                </a:gridCol>
                <a:gridCol w="2249205">
                  <a:extLst>
                    <a:ext uri="{9D8B030D-6E8A-4147-A177-3AD203B41FA5}">
                      <a16:colId xmlns:a16="http://schemas.microsoft.com/office/drawing/2014/main" val="2435854058"/>
                    </a:ext>
                  </a:extLst>
                </a:gridCol>
              </a:tblGrid>
              <a:tr h="5188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归类</a:t>
                      </a:r>
                      <a:endParaRPr lang="zh-CN" altLang="en-US" sz="3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功能</a:t>
                      </a:r>
                      <a:endParaRPr lang="zh-CN" altLang="en-US" sz="3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技术</a:t>
                      </a:r>
                      <a:r>
                        <a:rPr lang="en-US" altLang="zh-CN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</a:t>
                      </a:r>
                      <a:endParaRPr lang="zh-CN" altLang="en-US" sz="3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7725409"/>
                  </a:ext>
                </a:extLst>
              </a:tr>
              <a:tr h="5188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前端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可视化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Echarts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9145760"/>
                  </a:ext>
                </a:extLst>
              </a:tr>
              <a:tr h="518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操作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jQuery</a:t>
                      </a:r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8684948"/>
                  </a:ext>
                </a:extLst>
              </a:tr>
              <a:tr h="5188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后端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框架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 Boot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0760354"/>
                  </a:ext>
                </a:extLst>
              </a:tr>
              <a:tr h="518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数据库</a:t>
                      </a:r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ORM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 Batis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929783"/>
                  </a:ext>
                </a:extLst>
              </a:tr>
              <a:tr h="518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数据库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2691601"/>
                  </a:ext>
                </a:extLst>
              </a:tr>
              <a:tr h="51886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其它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代码托管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5877453"/>
                  </a:ext>
                </a:extLst>
              </a:tr>
              <a:tr h="518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需求分析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431498"/>
                  </a:ext>
                </a:extLst>
              </a:tr>
              <a:tr h="518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造数据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7847050"/>
                  </a:ext>
                </a:extLst>
              </a:tr>
              <a:tr h="5188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内网穿透</a:t>
                      </a:r>
                      <a:endParaRPr lang="zh-CN" alt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natapp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688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20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心得体会</a:t>
            </a:r>
            <a:r>
              <a:rPr lang="en-US" altLang="zh-CN"/>
              <a:t>——</a:t>
            </a:r>
            <a:r>
              <a:rPr lang="zh-CN" altLang="en-US"/>
              <a:t>学会看文档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205DAE0-2EED-3C6F-5F86-29634DDC5CC1}"/>
              </a:ext>
            </a:extLst>
          </p:cNvPr>
          <p:cNvSpPr txBox="1"/>
          <p:nvPr/>
        </p:nvSpPr>
        <p:spPr>
          <a:xfrm>
            <a:off x="438775" y="723651"/>
            <a:ext cx="11753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该项目主要练习的是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的使用，而我之前并未接触过该可视化框架，故需要一边翻阅官方文档一边写。幸运的是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的官方文档有中文文档且设计非常人性化。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4C4988-A424-60E1-74E4-BBCB5E99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78"/>
          <a:stretch/>
        </p:blipFill>
        <p:spPr>
          <a:xfrm>
            <a:off x="0" y="2180887"/>
            <a:ext cx="12192000" cy="467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40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42889" y="62008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5825" y="3045042"/>
            <a:ext cx="1246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listening</a:t>
            </a:r>
            <a:r>
              <a:rPr lang="zh-CN" altLang="en-US" sz="720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需求分析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740F4E-5F10-D92F-EDA3-BC525996DE08}"/>
              </a:ext>
            </a:extLst>
          </p:cNvPr>
          <p:cNvSpPr txBox="1"/>
          <p:nvPr/>
        </p:nvSpPr>
        <p:spPr>
          <a:xfrm>
            <a:off x="7769032" y="1051775"/>
            <a:ext cx="4230385" cy="500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用例图左边为普通用户涉及到的用例，右边为管理员用户涉及到的用例。普通用户使用的是前台，享受服务；管理员使用的是后台，管理数据，查看可视化的数据。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本次开发的重点在于后台数据可视化部分（使用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echart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技术）。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4AA20C-F744-04D5-4B42-9C0A8B487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" b="2907"/>
          <a:stretch/>
        </p:blipFill>
        <p:spPr bwMode="auto">
          <a:xfrm>
            <a:off x="149979" y="525653"/>
            <a:ext cx="7619053" cy="63974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974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42889" y="62008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22838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380968" y="844894"/>
            <a:ext cx="3568607" cy="5581080"/>
            <a:chOff x="6741370" y="836016"/>
            <a:chExt cx="3568607" cy="5581080"/>
          </a:xfrm>
        </p:grpSpPr>
        <p:grpSp>
          <p:nvGrpSpPr>
            <p:cNvPr id="7" name="组合 6"/>
            <p:cNvGrpSpPr/>
            <p:nvPr/>
          </p:nvGrpSpPr>
          <p:grpSpPr>
            <a:xfrm>
              <a:off x="6744576" y="836016"/>
              <a:ext cx="3047259" cy="536830"/>
              <a:chOff x="6744576" y="1217566"/>
              <a:chExt cx="3047259" cy="536830"/>
            </a:xfrm>
          </p:grpSpPr>
          <p:sp>
            <p:nvSpPr>
              <p:cNvPr id="11" name="文本框 5"/>
              <p:cNvSpPr txBox="1"/>
              <p:nvPr/>
            </p:nvSpPr>
            <p:spPr>
              <a:xfrm>
                <a:off x="8016990" y="1231176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需求分析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2" name="文本框 6"/>
              <p:cNvSpPr txBox="1"/>
              <p:nvPr/>
            </p:nvSpPr>
            <p:spPr>
              <a:xfrm>
                <a:off x="6744576" y="121756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3" name="文本框 7"/>
              <p:cNvSpPr txBox="1"/>
              <p:nvPr/>
            </p:nvSpPr>
            <p:spPr>
              <a:xfrm>
                <a:off x="7192455" y="1248344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744576" y="4629411"/>
              <a:ext cx="2693807" cy="523220"/>
              <a:chOff x="6744576" y="5117213"/>
              <a:chExt cx="2693807" cy="52322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744576" y="5117213"/>
                <a:ext cx="2693807" cy="523220"/>
                <a:chOff x="6744576" y="5117213"/>
                <a:chExt cx="2693807" cy="523220"/>
              </a:xfrm>
            </p:grpSpPr>
            <p:sp>
              <p:nvSpPr>
                <p:cNvPr id="14" name="文本框 8"/>
                <p:cNvSpPr txBox="1"/>
                <p:nvPr/>
              </p:nvSpPr>
              <p:spPr>
                <a:xfrm>
                  <a:off x="8458628" y="5117213"/>
                  <a:ext cx="9797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效果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文本框 9"/>
                <p:cNvSpPr txBox="1"/>
                <p:nvPr/>
              </p:nvSpPr>
              <p:spPr>
                <a:xfrm>
                  <a:off x="6744576" y="5117213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04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744576" y="1884410"/>
              <a:ext cx="3565401" cy="769441"/>
              <a:chOff x="6744576" y="2301377"/>
              <a:chExt cx="3565401" cy="769441"/>
            </a:xfrm>
          </p:grpSpPr>
          <p:sp>
            <p:nvSpPr>
              <p:cNvPr id="17" name="文本框 11"/>
              <p:cNvSpPr txBox="1"/>
              <p:nvPr/>
            </p:nvSpPr>
            <p:spPr>
              <a:xfrm>
                <a:off x="7707983" y="2301377"/>
                <a:ext cx="26019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4400" b="1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模块分析</a:t>
                </a:r>
                <a:endParaRPr lang="zh-CN" altLang="en-US" sz="4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8" name="文本框 12"/>
              <p:cNvSpPr txBox="1"/>
              <p:nvPr/>
            </p:nvSpPr>
            <p:spPr>
              <a:xfrm>
                <a:off x="6744576" y="251744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" name="文本框 13"/>
              <p:cNvSpPr txBox="1"/>
              <p:nvPr/>
            </p:nvSpPr>
            <p:spPr>
              <a:xfrm>
                <a:off x="7192455" y="2548226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744576" y="3340382"/>
              <a:ext cx="3350599" cy="547784"/>
              <a:chOff x="6744576" y="3792766"/>
              <a:chExt cx="3350599" cy="547784"/>
            </a:xfrm>
          </p:grpSpPr>
          <p:sp>
            <p:nvSpPr>
              <p:cNvPr id="21" name="文本框 15"/>
              <p:cNvSpPr txBox="1"/>
              <p:nvPr/>
            </p:nvSpPr>
            <p:spPr>
              <a:xfrm>
                <a:off x="6744576" y="381733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7192455" y="3792766"/>
                <a:ext cx="2902720" cy="523220"/>
                <a:chOff x="7192455" y="3792766"/>
                <a:chExt cx="2902720" cy="523220"/>
              </a:xfrm>
            </p:grpSpPr>
            <p:sp>
              <p:nvSpPr>
                <p:cNvPr id="20" name="文本框 14"/>
                <p:cNvSpPr txBox="1"/>
                <p:nvPr/>
              </p:nvSpPr>
              <p:spPr>
                <a:xfrm>
                  <a:off x="7922784" y="3792766"/>
                  <a:ext cx="21723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数据库设计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16"/>
                <p:cNvSpPr txBox="1"/>
                <p:nvPr/>
              </p:nvSpPr>
              <p:spPr>
                <a:xfrm>
                  <a:off x="7192455" y="3848108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spc="300">
                      <a:solidFill>
                        <a:schemeClr val="accent1"/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/</a:t>
                  </a:r>
                  <a:endParaRPr lang="zh-CN" altLang="en-US" sz="2400" spc="300" dirty="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6741370" y="5863099"/>
              <a:ext cx="3155031" cy="553997"/>
              <a:chOff x="6741370" y="5086436"/>
              <a:chExt cx="3155031" cy="553997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741370" y="5086436"/>
                <a:ext cx="3155031" cy="553997"/>
                <a:chOff x="6741370" y="5086436"/>
                <a:chExt cx="3155031" cy="553997"/>
              </a:xfrm>
            </p:grpSpPr>
            <p:sp>
              <p:nvSpPr>
                <p:cNvPr id="33" name="文本框 8"/>
                <p:cNvSpPr txBox="1"/>
                <p:nvPr/>
              </p:nvSpPr>
              <p:spPr>
                <a:xfrm>
                  <a:off x="8121556" y="5086436"/>
                  <a:ext cx="17748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心得体会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文本框 9"/>
                <p:cNvSpPr txBox="1"/>
                <p:nvPr/>
              </p:nvSpPr>
              <p:spPr>
                <a:xfrm>
                  <a:off x="6741370" y="511721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 dirty="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05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1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模块分析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4F672D-FC33-482C-C472-ECBC8FE9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20"/>
            <a:ext cx="5877017" cy="62748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F88B5D-100B-62D3-C0AD-A4ACCA8C2C66}"/>
              </a:ext>
            </a:extLst>
          </p:cNvPr>
          <p:cNvSpPr txBox="1"/>
          <p:nvPr/>
        </p:nvSpPr>
        <p:spPr>
          <a:xfrm>
            <a:off x="6314985" y="866248"/>
            <a:ext cx="57675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视图层：即前端，前端采用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向后端发送数据，获取数据以后通过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Echarts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实现数据可视化。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控制层：通过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框架获取数据后转发到业务逻辑层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业务逻辑层：使用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进行逻辑处理，将处理结果转发到控制层再发送到前端。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数据库访问层：使用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半自动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ORM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框架，进行数据库访问与操作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数据库：使用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存储数据</a:t>
            </a:r>
          </a:p>
        </p:txBody>
      </p:sp>
    </p:spTree>
    <p:extLst>
      <p:ext uri="{BB962C8B-B14F-4D97-AF65-F5344CB8AC3E}">
        <p14:creationId xmlns:p14="http://schemas.microsoft.com/office/powerpoint/2010/main" val="358184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442889" y="62008"/>
            <a:ext cx="495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22838" y="2705725"/>
            <a:ext cx="2569936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8800" b="1" spc="-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380968" y="844894"/>
            <a:ext cx="4015102" cy="5605923"/>
            <a:chOff x="6741370" y="836016"/>
            <a:chExt cx="4015102" cy="5605923"/>
          </a:xfrm>
        </p:grpSpPr>
        <p:grpSp>
          <p:nvGrpSpPr>
            <p:cNvPr id="7" name="组合 6"/>
            <p:cNvGrpSpPr/>
            <p:nvPr/>
          </p:nvGrpSpPr>
          <p:grpSpPr>
            <a:xfrm>
              <a:off x="6744576" y="836016"/>
              <a:ext cx="3047259" cy="536830"/>
              <a:chOff x="6744576" y="1217566"/>
              <a:chExt cx="3047259" cy="536830"/>
            </a:xfrm>
          </p:grpSpPr>
          <p:sp>
            <p:nvSpPr>
              <p:cNvPr id="11" name="文本框 5"/>
              <p:cNvSpPr txBox="1"/>
              <p:nvPr/>
            </p:nvSpPr>
            <p:spPr>
              <a:xfrm>
                <a:off x="8016990" y="1231176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需求分析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2" name="文本框 6"/>
              <p:cNvSpPr txBox="1"/>
              <p:nvPr/>
            </p:nvSpPr>
            <p:spPr>
              <a:xfrm>
                <a:off x="6744576" y="1217566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3" name="文本框 7"/>
              <p:cNvSpPr txBox="1"/>
              <p:nvPr/>
            </p:nvSpPr>
            <p:spPr>
              <a:xfrm>
                <a:off x="7192455" y="1248344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744576" y="4628824"/>
              <a:ext cx="2649713" cy="523807"/>
              <a:chOff x="6744576" y="5116626"/>
              <a:chExt cx="2649713" cy="523807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744576" y="5116626"/>
                <a:ext cx="2649713" cy="523807"/>
                <a:chOff x="6744576" y="5116626"/>
                <a:chExt cx="2649713" cy="523807"/>
              </a:xfrm>
            </p:grpSpPr>
            <p:sp>
              <p:nvSpPr>
                <p:cNvPr id="14" name="文本框 8"/>
                <p:cNvSpPr txBox="1"/>
                <p:nvPr/>
              </p:nvSpPr>
              <p:spPr>
                <a:xfrm>
                  <a:off x="8414534" y="5116626"/>
                  <a:ext cx="9797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效果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文本框 9"/>
                <p:cNvSpPr txBox="1"/>
                <p:nvPr/>
              </p:nvSpPr>
              <p:spPr>
                <a:xfrm>
                  <a:off x="6744576" y="5117213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04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744576" y="2097990"/>
              <a:ext cx="3047259" cy="525711"/>
              <a:chOff x="6744576" y="2514957"/>
              <a:chExt cx="3047259" cy="525711"/>
            </a:xfrm>
          </p:grpSpPr>
          <p:sp>
            <p:nvSpPr>
              <p:cNvPr id="17" name="文本框 11"/>
              <p:cNvSpPr txBox="1"/>
              <p:nvPr/>
            </p:nvSpPr>
            <p:spPr>
              <a:xfrm>
                <a:off x="8016990" y="2514957"/>
                <a:ext cx="1774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rPr>
                  <a:t>模块分析</a:t>
                </a:r>
                <a:endParaRPr lang="zh-CN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+mn-ea"/>
                  <a:sym typeface="+mn-lt"/>
                </a:endParaRPr>
              </a:p>
            </p:txBody>
          </p:sp>
          <p:sp>
            <p:nvSpPr>
              <p:cNvPr id="18" name="文本框 12"/>
              <p:cNvSpPr txBox="1"/>
              <p:nvPr/>
            </p:nvSpPr>
            <p:spPr>
              <a:xfrm>
                <a:off x="6744576" y="251744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19" name="文本框 13"/>
              <p:cNvSpPr txBox="1"/>
              <p:nvPr/>
            </p:nvSpPr>
            <p:spPr>
              <a:xfrm>
                <a:off x="7192455" y="2548226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744576" y="3245673"/>
              <a:ext cx="4011896" cy="769441"/>
              <a:chOff x="6744576" y="3698057"/>
              <a:chExt cx="4011896" cy="769441"/>
            </a:xfrm>
          </p:grpSpPr>
          <p:sp>
            <p:nvSpPr>
              <p:cNvPr id="21" name="文本框 15"/>
              <p:cNvSpPr txBox="1"/>
              <p:nvPr/>
            </p:nvSpPr>
            <p:spPr>
              <a:xfrm>
                <a:off x="6744576" y="3817330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7192455" y="3698057"/>
                <a:ext cx="3564017" cy="769441"/>
                <a:chOff x="7192455" y="3698057"/>
                <a:chExt cx="3564017" cy="769441"/>
              </a:xfrm>
            </p:grpSpPr>
            <p:sp>
              <p:nvSpPr>
                <p:cNvPr id="20" name="文本框 14"/>
                <p:cNvSpPr txBox="1"/>
                <p:nvPr/>
              </p:nvSpPr>
              <p:spPr>
                <a:xfrm>
                  <a:off x="7550145" y="3698057"/>
                  <a:ext cx="320632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4400" b="1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cs typeface="+mn-ea"/>
                      <a:sym typeface="+mn-lt"/>
                    </a:rPr>
                    <a:t>数据库设计</a:t>
                  </a:r>
                  <a:endParaRPr lang="zh-CN" altLang="en-US" sz="44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16"/>
                <p:cNvSpPr txBox="1"/>
                <p:nvPr/>
              </p:nvSpPr>
              <p:spPr>
                <a:xfrm>
                  <a:off x="7192455" y="3848108"/>
                  <a:ext cx="3770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400" spc="300">
                      <a:solidFill>
                        <a:schemeClr val="accent1"/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/</a:t>
                  </a:r>
                  <a:endParaRPr lang="zh-CN" altLang="en-US" sz="2400" spc="300" dirty="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6741370" y="5893876"/>
              <a:ext cx="3112609" cy="548063"/>
              <a:chOff x="6741370" y="5117213"/>
              <a:chExt cx="3112609" cy="548063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6741370" y="5117213"/>
                <a:ext cx="3112609" cy="548063"/>
                <a:chOff x="6741370" y="5117213"/>
                <a:chExt cx="3112609" cy="548063"/>
              </a:xfrm>
            </p:grpSpPr>
            <p:sp>
              <p:nvSpPr>
                <p:cNvPr id="33" name="文本框 8"/>
                <p:cNvSpPr txBox="1"/>
                <p:nvPr/>
              </p:nvSpPr>
              <p:spPr>
                <a:xfrm>
                  <a:off x="8079134" y="5142056"/>
                  <a:ext cx="17748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CN" altLang="en-US" sz="2800" spc="3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心得体会</a:t>
                  </a:r>
                  <a:endParaRPr lang="zh-CN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文本框 9"/>
                <p:cNvSpPr txBox="1"/>
                <p:nvPr/>
              </p:nvSpPr>
              <p:spPr>
                <a:xfrm>
                  <a:off x="6741370" y="5117213"/>
                  <a:ext cx="5501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800" dirty="0">
                      <a:solidFill>
                        <a:schemeClr val="accent1">
                          <a:lumMod val="50000"/>
                        </a:schemeClr>
                      </a:solidFill>
                      <a:latin typeface="+mj-ea"/>
                      <a:ea typeface="+mj-ea"/>
                      <a:cs typeface="+mn-ea"/>
                      <a:sym typeface="+mn-lt"/>
                    </a:rPr>
                    <a:t>05</a:t>
                  </a:r>
                  <a:endParaRPr lang="zh-CN" altLang="en-US" sz="2800" dirty="0">
                    <a:solidFill>
                      <a:schemeClr val="accent1">
                        <a:lumMod val="50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文本框 10"/>
              <p:cNvSpPr txBox="1"/>
              <p:nvPr/>
            </p:nvSpPr>
            <p:spPr>
              <a:xfrm>
                <a:off x="7192455" y="5147991"/>
                <a:ext cx="37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spc="300">
                    <a:solidFill>
                      <a:schemeClr val="accent1"/>
                    </a:solidFill>
                    <a:latin typeface="+mj-ea"/>
                    <a:ea typeface="+mj-ea"/>
                    <a:cs typeface="+mn-ea"/>
                    <a:sym typeface="+mn-lt"/>
                  </a:rPr>
                  <a:t>/</a:t>
                </a:r>
                <a:endParaRPr lang="zh-CN" altLang="en-US" sz="2400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272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5A4294-52D7-912F-70C2-79EACEBE9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699" y="686130"/>
            <a:ext cx="7509042" cy="59991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数据库设计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C14DA7-619B-319F-0ADF-914E3E5DE6EF}"/>
              </a:ext>
            </a:extLst>
          </p:cNvPr>
          <p:cNvSpPr txBox="1"/>
          <p:nvPr/>
        </p:nvSpPr>
        <p:spPr>
          <a:xfrm>
            <a:off x="7096461" y="649755"/>
            <a:ext cx="5095539" cy="603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用户自己与自己存在一个联系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代表用户之间的关注关系；用户必然属于某一个等级因此用户与等级之间存在一个属于关系；用户与视频之间存在大量的关系，用户向视频发送弹幕，存在一个弹幕发送关系，用户观看视频存在观看关系留下历史信息，同时用户可以上传视频、点赞并评论视频，也都存在关系。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在这些关系中，用户之间的关注关系（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）、弹幕发送关系（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Barrage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）、点赞（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UserLike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）、评论（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UserComment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）、观看关系（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）被转换为实体进行存储，其他关系则通过已有实体的字段进行表示。</a:t>
            </a:r>
          </a:p>
        </p:txBody>
      </p:sp>
    </p:spTree>
    <p:extLst>
      <p:ext uri="{BB962C8B-B14F-4D97-AF65-F5344CB8AC3E}">
        <p14:creationId xmlns:p14="http://schemas.microsoft.com/office/powerpoint/2010/main" val="426555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790F552-4DB0-5202-A11B-729DAAEEB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350" y="670869"/>
            <a:ext cx="7884253" cy="55162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平行四边形 7"/>
          <p:cNvSpPr/>
          <p:nvPr/>
        </p:nvSpPr>
        <p:spPr>
          <a:xfrm rot="10800000" flipV="1">
            <a:off x="0" y="-469"/>
            <a:ext cx="3640822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数据库设计</a:t>
            </a:r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 flipV="1">
            <a:off x="3431272" y="-469"/>
            <a:ext cx="8760728" cy="536436"/>
          </a:xfrm>
          <a:prstGeom prst="parallelogram">
            <a:avLst>
              <a:gd name="adj" fmla="val 56579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20" y="45821"/>
            <a:ext cx="1776521" cy="47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C14DA7-619B-319F-0ADF-914E3E5DE6EF}"/>
              </a:ext>
            </a:extLst>
          </p:cNvPr>
          <p:cNvSpPr txBox="1"/>
          <p:nvPr/>
        </p:nvSpPr>
        <p:spPr>
          <a:xfrm>
            <a:off x="7532350" y="610136"/>
            <a:ext cx="482536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图转化为数据模型后，具体数据模型如图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所示。其中部分关系转化为了关系表，部分关系转化为了某一个实体的一列。</a:t>
            </a:r>
          </a:p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数据库中核心数据表为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User_Like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User_Comment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Barrage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都存在与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的参照完整性关系。其中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User_Like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是来自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UserInfo:username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的外键；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Follow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UsernameFollowed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UsernameFollower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都是来自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UserInfo:username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的外键；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User_Comment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Baggage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是来自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UserInfo:username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的外键；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uploader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是来自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UserInfo:username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的外键。</a:t>
            </a:r>
          </a:p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除了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UserInfo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以外，还有部分数据表之间存在外键约束。比如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Barrage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VideoID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是来自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Video:VideoID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的外键；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FieldID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是来自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Field:FieldID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的外键。</a:t>
            </a:r>
          </a:p>
        </p:txBody>
      </p:sp>
    </p:spTree>
    <p:extLst>
      <p:ext uri="{BB962C8B-B14F-4D97-AF65-F5344CB8AC3E}">
        <p14:creationId xmlns:p14="http://schemas.microsoft.com/office/powerpoint/2010/main" val="104072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1543</Words>
  <Application>Microsoft Office PowerPoint</Application>
  <PresentationFormat>宽屏</PresentationFormat>
  <Paragraphs>202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lam olive</cp:lastModifiedBy>
  <cp:revision>656</cp:revision>
  <dcterms:created xsi:type="dcterms:W3CDTF">2017-05-14T01:45:00Z</dcterms:created>
  <dcterms:modified xsi:type="dcterms:W3CDTF">2022-06-15T23:05:15Z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EA4D4ABC0A7443DE9C3AF18F1C4706B8</vt:lpwstr>
  </property>
</Properties>
</file>